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8" r:id="rId2"/>
    <p:sldId id="321" r:id="rId3"/>
    <p:sldId id="266" r:id="rId4"/>
    <p:sldId id="307" r:id="rId5"/>
    <p:sldId id="343" r:id="rId6"/>
    <p:sldId id="345" r:id="rId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EE348"/>
    <a:srgbClr val="FFCC00"/>
    <a:srgbClr val="FFE448"/>
    <a:srgbClr val="FEE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456" autoAdjust="0"/>
  </p:normalViewPr>
  <p:slideViewPr>
    <p:cSldViewPr snapToGrid="0"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352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C192A-B5F5-4B47-A5E2-AF33BF0B9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9E8C4-D848-4F98-8460-C7943AD18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715CB-3FB7-4272-881D-94A4544DD31F}" type="datetimeFigureOut">
              <a:rPr lang="en-US"/>
              <a:pPr>
                <a:defRPr/>
              </a:pPr>
              <a:t>8/10/2020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E608-90C2-42C2-AC94-50FA5BFD8D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B22A7-8CCC-45CE-9ABA-066C4F4D1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BD17A0-09CE-44E7-A8E8-9F4B91169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93B82C-54D3-4AA2-9EAA-C6AFF7DFF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77296-E056-4ACB-A80B-B1D4246F5B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FC35DE-DCFC-4017-80A9-0B93F64F2749}" type="datetimeFigureOut">
              <a:rPr lang="en-US"/>
              <a:pPr>
                <a:defRPr/>
              </a:pPr>
              <a:t>8/10/2020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030FA3-A356-4C2F-9D69-61D1DD20F5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DD16B-5E13-4A28-83A5-E898D0EC0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B686-B777-4731-91C3-A1668ADA8B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BF335-C5A4-43B4-B8AA-66A0ACF5E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73F45E-20A9-4A11-9F74-74979D997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FFCAA08-BF4D-4263-8567-BACBDEC27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3251200" cy="243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BA192CF-6578-4ED2-9B1C-6E9D9C621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2438400"/>
            <a:ext cx="68580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ABDC449-94A5-43B5-A66D-E663D7349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95A89B-32DF-4C16-8050-DFAC3BA24246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62AF766-89AC-4DCA-B130-2E14A65A7D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3251200" cy="243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ACAE259-1DFC-4E15-BF3D-6710B58FF4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2743200"/>
            <a:ext cx="6858000" cy="632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80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5FDA189-CF0D-42EB-9CA1-55EF58906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915A15-60FE-4ED9-B2EA-B7A29DAE2333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57929A6D-D478-4FC1-973A-9467F577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"/>
            <a:ext cx="291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i="1"/>
              <a:t>Hint:  Do not read the slide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465E9C9-E487-442E-AF54-0B8EE2365C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2844800" cy="213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68CC590-3127-4A75-A40E-BA0760E6B5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2362200"/>
            <a:ext cx="6858000" cy="662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E6D4A7E-A8DF-416B-A44B-BA1C3E729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1383CE-906E-44B1-8774-F7A51A56BAC9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1FC6607-5423-4F6E-A00F-CA80ECAA9E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2946400" cy="220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374B986-76CA-4908-A323-14B306B55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86000"/>
            <a:ext cx="6858000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93369DC-08DA-4227-960D-D37CF7DB0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1A3998-A49B-47B8-83B1-07539A63B67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FCC31DF-61F4-400A-A80A-18D98DFF39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3759200" cy="2819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6A513C7-7D68-4AAB-BE42-67A1E2B28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3429000"/>
            <a:ext cx="6858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6B9BBBA-7B0A-45D1-A1AE-F6204D56B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1804F5-34D4-4125-9D8B-D619252EDF38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07CA5EB-52A4-4BFB-B048-29E6E8B1DB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0"/>
            <a:ext cx="3759200" cy="2819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224A3F2-B41A-45B4-BF7E-E40F687DF4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3429000"/>
            <a:ext cx="68580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3B25B5F-02FF-40CD-9B12-B6DEE64DF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507E97-854C-4472-B19C-5E1E1FEEA7A6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162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162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467BA-B986-44D2-BDCF-F3D6982C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199B2C-05B8-44B3-99FD-AD494991EA2B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91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2EF5D-281C-476A-A095-AC7CCCF7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A85629-C1F5-4BFF-8C03-35EB54BAEBB2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3656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4800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29541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0375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54841-FECB-4D61-8D95-A57160B9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BC70B-87BE-4A79-98FB-04F43820D5E5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186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4406900"/>
            <a:ext cx="72390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906713"/>
            <a:ext cx="72390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75F6C-0637-47BF-966B-70E6EC1C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CEF6E-CFC7-4597-8E80-71D49F444A63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188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4411F6-63C1-427E-9AB9-28E7F903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CF7C08-E383-443F-925C-4E165BA663F4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3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9440F2-DB34-4B6F-A747-9B4A544E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D98CB-587A-48E5-AACE-DCC141C31748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08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9B9EC3-AB28-44CA-8DBB-FE14BB51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E1B46-B20C-4B1E-BDAC-42724DB18EB2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1251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4AC30D-5A6B-47BD-878F-458FF28D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2E6315-E31D-4941-AD95-6361C561BE40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075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28956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1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F41D33-B0CA-4F29-BD67-0957CD55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4471DA-8689-4B2B-877C-00DE74C8FEDA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336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64F31E-E032-4EC6-BC47-762A6C18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89FA7A-781C-4210-8D37-DE94C64EC1E7}" type="datetime1">
              <a:rPr lang="en-US"/>
              <a:pPr>
                <a:defRPr/>
              </a:pPr>
              <a:t>8/10/2020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96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5AA514-52C6-4F88-8BA5-7F30BF8B8F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0DA083D-26DE-48B3-9197-DEBFF3F90B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29" r:id="rId11"/>
    <p:sldLayoutId id="2147483930" r:id="rId12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FFFF"/>
          </a:solidFill>
          <a:latin typeface="Trebuchet MS"/>
          <a:ea typeface="Trebuchet MS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itchFamily="-65" charset="0"/>
          <a:ea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Trebuchet MS"/>
          <a:ea typeface="Trebuchet MS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bg1"/>
          </a:solidFill>
          <a:latin typeface="Trebuchet MS"/>
          <a:ea typeface="Trebuchet MS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/>
          <a:ea typeface="Trebuchet MS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Trebuchet MS"/>
          <a:ea typeface="Trebuchet MS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Trebuchet MS"/>
          <a:ea typeface="Trebuchet MS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DCF0C27-E9AB-4234-AC1D-555D17A55CC7}"/>
              </a:ext>
            </a:extLst>
          </p:cNvPr>
          <p:cNvSpPr txBox="1"/>
          <p:nvPr/>
        </p:nvSpPr>
        <p:spPr>
          <a:xfrm>
            <a:off x="1371600" y="228600"/>
            <a:ext cx="7772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solidFill>
                  <a:srgbClr val="FEE3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Welcome to Cub Scouting!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8278EA47-FAFB-412D-8FBE-C60F6601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143000"/>
            <a:ext cx="4632325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0" name="TextBox 6">
            <a:extLst>
              <a:ext uri="{FF2B5EF4-FFF2-40B4-BE49-F238E27FC236}">
                <a16:creationId xmlns:a16="http://schemas.microsoft.com/office/drawing/2014/main" id="{0F296046-54B7-4382-99CE-0CF503E67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00688"/>
            <a:ext cx="7726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</a:rPr>
              <a:t>Pack ### - Best Elementary School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9758083-06BB-445D-8D83-2037157C8A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239838"/>
            <a:ext cx="5559425" cy="485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Pack Meetings are held:</a:t>
            </a:r>
            <a:b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lang="en-US" altLang="en-US" sz="2800" u="sng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3</a:t>
            </a:r>
            <a:r>
              <a:rPr lang="en-US" altLang="en-US" sz="2800" u="sng" baseline="300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rd</a:t>
            </a:r>
            <a:r>
              <a:rPr lang="en-US" altLang="en-US" sz="2800" u="sng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 Thursday</a:t>
            </a: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 of every month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Location of pack meetings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00" u="sng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00" u="sng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Pack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15C5A-DB2D-40B7-925A-BAA64DD36F59}"/>
              </a:ext>
            </a:extLst>
          </p:cNvPr>
          <p:cNvSpPr txBox="1"/>
          <p:nvPr/>
        </p:nvSpPr>
        <p:spPr>
          <a:xfrm>
            <a:off x="1371600" y="228600"/>
            <a:ext cx="7772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solidFill>
                  <a:srgbClr val="FEE3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About Our Pack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FD2633F9-AB96-4A73-A449-EEFAC061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1479" y="1240179"/>
            <a:ext cx="1828800" cy="256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Rectangle 8">
            <a:extLst>
              <a:ext uri="{FF2B5EF4-FFF2-40B4-BE49-F238E27FC236}">
                <a16:creationId xmlns:a16="http://schemas.microsoft.com/office/drawing/2014/main" id="{2FE8C0BB-BE1E-4ECD-895A-DD0174E30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7716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br>
              <a:rPr lang="en-US" altLang="en-US" sz="1200">
                <a:solidFill>
                  <a:srgbClr val="212121"/>
                </a:solidFill>
                <a:latin typeface="Roboto"/>
              </a:rPr>
            </a:br>
            <a:endParaRPr lang="en-US" altLang="en-US"/>
          </a:p>
        </p:txBody>
      </p:sp>
      <p:pic>
        <p:nvPicPr>
          <p:cNvPr id="15370" name="Picture 10">
            <a:extLst>
              <a:ext uri="{FF2B5EF4-FFF2-40B4-BE49-F238E27FC236}">
                <a16:creationId xmlns:a16="http://schemas.microsoft.com/office/drawing/2014/main" id="{F619A1A2-9173-4FE5-95AA-3824E75CF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7807" y="4026430"/>
            <a:ext cx="1828800" cy="2563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66EFD0-96A4-4A8F-889A-B86B4D6BEC65}"/>
              </a:ext>
            </a:extLst>
          </p:cNvPr>
          <p:cNvSpPr txBox="1"/>
          <p:nvPr/>
        </p:nvSpPr>
        <p:spPr>
          <a:xfrm>
            <a:off x="1371600" y="357188"/>
            <a:ext cx="77724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solidFill>
                  <a:srgbClr val="FEE3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Our Scouts Have Fun!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5D10BAF-B092-4C75-829F-01B3C695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1289050"/>
            <a:ext cx="69278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Comic Sans MS" panose="030F0702030302020204" pitchFamily="66" charset="0"/>
              </a:rPr>
              <a:t>[photos of our pack]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6">
            <a:extLst>
              <a:ext uri="{FF2B5EF4-FFF2-40B4-BE49-F238E27FC236}">
                <a16:creationId xmlns:a16="http://schemas.microsoft.com/office/drawing/2014/main" id="{93D3D17A-C9B1-47DF-9C04-DA820C52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563" y="1090613"/>
            <a:ext cx="7102475" cy="4814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Adam, Cubmaster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(314) 123-4567  /  email@address.com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Laura, Committee Chair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(314) 123-4567  /  email@address.com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Joe, Kindergarten Den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(314) 123-4567  /  email@address.com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Linda, 1</a:t>
            </a:r>
            <a:r>
              <a:rPr lang="en-US" altLang="en-US" sz="2400" baseline="30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st</a:t>
            </a: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grade Den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(314) 123-4567  /  email@address.com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Judy, 2</a:t>
            </a:r>
            <a:r>
              <a:rPr lang="en-US" altLang="en-US" sz="2400" baseline="30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nd</a:t>
            </a: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grade Den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(314) 123-4567  /  email@address.com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Melissa, 3</a:t>
            </a:r>
            <a:r>
              <a:rPr lang="en-US" altLang="en-US" sz="2400" baseline="30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rd</a:t>
            </a: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grade Den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(314) 123-4567  /  email@address.com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Mike, 4</a:t>
            </a:r>
            <a:r>
              <a:rPr lang="en-US" altLang="en-US" sz="2400" baseline="30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</a:t>
            </a: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&amp; 5</a:t>
            </a:r>
            <a:r>
              <a:rPr lang="en-US" altLang="en-US" sz="2400" baseline="30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</a:t>
            </a:r>
            <a:r>
              <a:rPr lang="en-US" altLang="en-US" sz="24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grade Den Leader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(314) 123-4567  /  email@address.com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601D6-23F1-48B1-8FA5-1E1456AD15CD}"/>
              </a:ext>
            </a:extLst>
          </p:cNvPr>
          <p:cNvSpPr txBox="1"/>
          <p:nvPr/>
        </p:nvSpPr>
        <p:spPr>
          <a:xfrm>
            <a:off x="1371600" y="228600"/>
            <a:ext cx="7772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solidFill>
                  <a:srgbClr val="FEE3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Pack Leadership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5F5F81-6E7C-47F0-8A1E-A456590B836E}"/>
              </a:ext>
            </a:extLst>
          </p:cNvPr>
          <p:cNvSpPr txBox="1"/>
          <p:nvPr/>
        </p:nvSpPr>
        <p:spPr>
          <a:xfrm>
            <a:off x="1371600" y="228600"/>
            <a:ext cx="7772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solidFill>
                  <a:srgbClr val="FEE3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Join Online Tonight!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9D8B065-7348-4149-9FBD-A2BE7ED4B794}"/>
              </a:ext>
            </a:extLst>
          </p:cNvPr>
          <p:cNvSpPr txBox="1">
            <a:spLocks noChangeArrowheads="1"/>
          </p:cNvSpPr>
          <p:nvPr/>
        </p:nvSpPr>
        <p:spPr>
          <a:xfrm>
            <a:off x="1792288" y="1779588"/>
            <a:ext cx="6927850" cy="43592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Sign-up for Cub Scouts here: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[BeAScout.org Pack Signup URL]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Our first Pack Meeting will be: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[date / location / time]</a:t>
            </a:r>
            <a:endParaRPr lang="en-US" altLang="en-US" sz="2800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1BACC1-3F00-47D5-8214-6A8AAB58E16F}"/>
              </a:ext>
            </a:extLst>
          </p:cNvPr>
          <p:cNvSpPr txBox="1"/>
          <p:nvPr/>
        </p:nvSpPr>
        <p:spPr>
          <a:xfrm>
            <a:off x="1371600" y="228600"/>
            <a:ext cx="7772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000" b="1" dirty="0">
                <a:solidFill>
                  <a:srgbClr val="FEE3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Thank You!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38D271-05C8-4CAF-8A12-97872D2852C2}"/>
              </a:ext>
            </a:extLst>
          </p:cNvPr>
          <p:cNvSpPr txBox="1">
            <a:spLocks noChangeArrowheads="1"/>
          </p:cNvSpPr>
          <p:nvPr/>
        </p:nvSpPr>
        <p:spPr>
          <a:xfrm>
            <a:off x="1792288" y="1289050"/>
            <a:ext cx="6927850" cy="48498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Trebuchet MS"/>
                <a:ea typeface="Trebuchet MS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What questions do you have?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Comic Sans MS" panose="030F0702030302020204" pitchFamily="66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omic Sans MS" panose="030F0702030302020204" pitchFamily="66" charset="0"/>
                <a:ea typeface="Trebuchet MS" panose="020B0603020202020204" pitchFamily="34" charset="0"/>
                <a:cs typeface="Trebuchet MS" panose="020B0603020202020204" pitchFamily="34" charset="0"/>
              </a:rPr>
              <a:t>Thank you for joining us tonight!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E0D404-BE29-421F-88E5-65F686A5C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38" y="2851150"/>
            <a:ext cx="2435225" cy="328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b Sc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Cub Scout</Template>
  <TotalTime>2694</TotalTime>
  <Words>214</Words>
  <Application>Microsoft Office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Trebuchet MS</vt:lpstr>
      <vt:lpstr>Calibri</vt:lpstr>
      <vt:lpstr>Comic Sans MS</vt:lpstr>
      <vt:lpstr>Roboto</vt:lpstr>
      <vt:lpstr>Cub Scout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Darlene Scheffer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Cub Scouting!</dc:title>
  <dc:creator>Benjamin.Luedloff@scouting.org</dc:creator>
  <cp:lastModifiedBy>Benjamin Luedloff</cp:lastModifiedBy>
  <cp:revision>107</cp:revision>
  <dcterms:created xsi:type="dcterms:W3CDTF">2010-05-04T18:45:48Z</dcterms:created>
  <dcterms:modified xsi:type="dcterms:W3CDTF">2020-08-10T18:19:48Z</dcterms:modified>
</cp:coreProperties>
</file>