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9" r:id="rId4"/>
    <p:sldId id="261" r:id="rId5"/>
    <p:sldId id="263" r:id="rId6"/>
    <p:sldId id="273" r:id="rId7"/>
    <p:sldId id="272" r:id="rId8"/>
    <p:sldId id="264" r:id="rId9"/>
    <p:sldId id="258" r:id="rId10"/>
    <p:sldId id="265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08/layout/TitlePictureLineup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0FC4FFE-8987-4A26-B7F4-8A516F18ADAE}">
      <dgm:prSet/>
      <dgm:spPr/>
      <dgm:t>
        <a:bodyPr/>
        <a:lstStyle/>
        <a:p>
          <a:r>
            <a:rPr lang="en-US" dirty="0"/>
            <a:t>Drive-in</a:t>
          </a:r>
        </a:p>
      </dgm:t>
    </dgm:pt>
    <dgm:pt modelId="{CAD7EF86-FB23-41F6-BF42-040B36DEFDB1}" type="parTrans" cxnId="{C7AD8469-3C68-4AF9-AB82-79B0043AA120}">
      <dgm:prSet/>
      <dgm:spPr/>
      <dgm:t>
        <a:bodyPr/>
        <a:lstStyle/>
        <a:p>
          <a:endParaRPr lang="en-US"/>
        </a:p>
      </dgm:t>
    </dgm:pt>
    <dgm:pt modelId="{5B62599A-5C9B-48E7-896E-EA782AC60C8B}" type="sibTrans" cxnId="{C7AD8469-3C68-4AF9-AB82-79B0043AA120}">
      <dgm:prSet/>
      <dgm:spPr/>
      <dgm:t>
        <a:bodyPr/>
        <a:lstStyle/>
        <a:p>
          <a:endParaRPr lang="en-US"/>
        </a:p>
      </dgm:t>
    </dgm:pt>
    <dgm:pt modelId="{1C383F32-22E8-4F62-A3E0-BDC3D5F48992}">
      <dgm:prSet/>
      <dgm:spPr/>
      <dgm:t>
        <a:bodyPr/>
        <a:lstStyle/>
        <a:p>
          <a:r>
            <a:rPr lang="en-US" dirty="0"/>
            <a:t>Drive-thru</a:t>
          </a:r>
        </a:p>
      </dgm:t>
    </dgm:pt>
    <dgm:pt modelId="{8500F72A-2C6D-4FDF-9C1D-CA691380EB0B}" type="sibTrans" cxnId="{C4CCE57E-E871-46D6-BAD5-880252C95D22}">
      <dgm:prSet/>
      <dgm:spPr/>
      <dgm:t>
        <a:bodyPr/>
        <a:lstStyle/>
        <a:p>
          <a:endParaRPr lang="en-US"/>
        </a:p>
      </dgm:t>
    </dgm:pt>
    <dgm:pt modelId="{A7920A2F-3244-4159-AF04-6A1D38B7B317}" type="parTrans" cxnId="{C4CCE57E-E871-46D6-BAD5-880252C95D22}">
      <dgm:prSet/>
      <dgm:spPr/>
      <dgm:t>
        <a:bodyPr/>
        <a:lstStyle/>
        <a:p>
          <a:endParaRPr lang="en-US"/>
        </a:p>
      </dgm:t>
    </dgm:pt>
    <dgm:pt modelId="{D9455A5A-8FCD-4665-8278-0A709651961E}">
      <dgm:prSet/>
      <dgm:spPr/>
      <dgm:t>
        <a:bodyPr/>
        <a:lstStyle/>
        <a:p>
          <a:r>
            <a:rPr lang="en-US" dirty="0"/>
            <a:t>Virtual</a:t>
          </a:r>
        </a:p>
      </dgm:t>
    </dgm:pt>
    <dgm:pt modelId="{0EB2C251-2EF5-417A-81F6-DA6E43EEF3ED}" type="parTrans" cxnId="{31A82EB2-6906-4E5B-96A6-60D8CAEB6756}">
      <dgm:prSet/>
      <dgm:spPr/>
      <dgm:t>
        <a:bodyPr/>
        <a:lstStyle/>
        <a:p>
          <a:endParaRPr lang="en-US"/>
        </a:p>
      </dgm:t>
    </dgm:pt>
    <dgm:pt modelId="{622A1762-5073-4449-BD8C-012DE894F413}" type="sibTrans" cxnId="{31A82EB2-6906-4E5B-96A6-60D8CAEB6756}">
      <dgm:prSet/>
      <dgm:spPr/>
      <dgm:t>
        <a:bodyPr/>
        <a:lstStyle/>
        <a:p>
          <a:endParaRPr lang="en-US"/>
        </a:p>
      </dgm:t>
    </dgm:pt>
    <dgm:pt modelId="{486B2883-CBB3-4407-B7A9-330781350EED}">
      <dgm:prSet/>
      <dgm:spPr/>
      <dgm:t>
        <a:bodyPr/>
        <a:lstStyle/>
        <a:p>
          <a:r>
            <a:rPr lang="en-US" dirty="0"/>
            <a:t>In-person</a:t>
          </a:r>
        </a:p>
      </dgm:t>
    </dgm:pt>
    <dgm:pt modelId="{CED7F705-9AF1-4E62-B959-6D9F3F6F7BC1}" type="parTrans" cxnId="{8965912B-0EA1-4D4B-B75E-E28EC80C5137}">
      <dgm:prSet/>
      <dgm:spPr/>
      <dgm:t>
        <a:bodyPr/>
        <a:lstStyle/>
        <a:p>
          <a:endParaRPr lang="en-US"/>
        </a:p>
      </dgm:t>
    </dgm:pt>
    <dgm:pt modelId="{FAF868D2-500A-4AAB-BCDF-FE9B45A70612}" type="sibTrans" cxnId="{8965912B-0EA1-4D4B-B75E-E28EC80C5137}">
      <dgm:prSet/>
      <dgm:spPr/>
      <dgm:t>
        <a:bodyPr/>
        <a:lstStyle/>
        <a:p>
          <a:endParaRPr lang="en-US"/>
        </a:p>
      </dgm:t>
    </dgm:pt>
    <dgm:pt modelId="{894F8052-E478-4A9E-89D9-15358FA472CE}">
      <dgm:prSet custT="1"/>
      <dgm:spPr/>
      <dgm:t>
        <a:bodyPr/>
        <a:lstStyle/>
        <a:p>
          <a:r>
            <a:rPr lang="en-US" sz="1200" dirty="0"/>
            <a:t>Hold in location so traffic will not become blocked</a:t>
          </a:r>
        </a:p>
      </dgm:t>
    </dgm:pt>
    <dgm:pt modelId="{70F5CD09-7AE2-4C92-8548-2CF7C45EA3BD}" type="parTrans" cxnId="{2E72F20D-AA3B-4F32-A6E4-9BB56628FAF9}">
      <dgm:prSet/>
      <dgm:spPr/>
      <dgm:t>
        <a:bodyPr/>
        <a:lstStyle/>
        <a:p>
          <a:endParaRPr lang="en-US"/>
        </a:p>
      </dgm:t>
    </dgm:pt>
    <dgm:pt modelId="{0B578D27-73B3-48F7-B988-D8DC000EA0B6}" type="sibTrans" cxnId="{2E72F20D-AA3B-4F32-A6E4-9BB56628FAF9}">
      <dgm:prSet/>
      <dgm:spPr/>
      <dgm:t>
        <a:bodyPr/>
        <a:lstStyle/>
        <a:p>
          <a:endParaRPr lang="en-US"/>
        </a:p>
      </dgm:t>
    </dgm:pt>
    <dgm:pt modelId="{93BAD6E9-3679-4AF4-A3AC-CC69633A2B7B}">
      <dgm:prSet custT="1"/>
      <dgm:spPr/>
      <dgm:t>
        <a:bodyPr/>
        <a:lstStyle/>
        <a:p>
          <a:r>
            <a:rPr lang="en-US" sz="1200" dirty="0"/>
            <a:t>Hold in parking lot</a:t>
          </a:r>
        </a:p>
      </dgm:t>
    </dgm:pt>
    <dgm:pt modelId="{1B70D357-56A1-4E10-A49F-50690C0F25D3}" type="parTrans" cxnId="{E92DFAE7-1975-4301-B81F-44253725DE4B}">
      <dgm:prSet/>
      <dgm:spPr/>
      <dgm:t>
        <a:bodyPr/>
        <a:lstStyle/>
        <a:p>
          <a:endParaRPr lang="en-US"/>
        </a:p>
      </dgm:t>
    </dgm:pt>
    <dgm:pt modelId="{8D89D5B8-0767-47AB-B46B-45ADBE0D0883}" type="sibTrans" cxnId="{E92DFAE7-1975-4301-B81F-44253725DE4B}">
      <dgm:prSet/>
      <dgm:spPr/>
      <dgm:t>
        <a:bodyPr/>
        <a:lstStyle/>
        <a:p>
          <a:endParaRPr lang="en-US"/>
        </a:p>
      </dgm:t>
    </dgm:pt>
    <dgm:pt modelId="{58F59962-5687-4AB1-B771-09F6651C1ED6}">
      <dgm:prSet custT="1"/>
      <dgm:spPr/>
      <dgm:t>
        <a:bodyPr/>
        <a:lstStyle/>
        <a:p>
          <a:r>
            <a:rPr lang="en-US" sz="1200" dirty="0"/>
            <a:t>Show presentation on large screen</a:t>
          </a:r>
        </a:p>
      </dgm:t>
    </dgm:pt>
    <dgm:pt modelId="{9350979A-CA3C-4675-ADCF-C4BA0E5D33D9}" type="parTrans" cxnId="{C7D17647-44FA-425D-8191-A8DE2A5FD58E}">
      <dgm:prSet/>
      <dgm:spPr/>
      <dgm:t>
        <a:bodyPr/>
        <a:lstStyle/>
        <a:p>
          <a:endParaRPr lang="en-US"/>
        </a:p>
      </dgm:t>
    </dgm:pt>
    <dgm:pt modelId="{758592E6-851E-49F6-B7D1-3D08907C7292}" type="sibTrans" cxnId="{C7D17647-44FA-425D-8191-A8DE2A5FD58E}">
      <dgm:prSet/>
      <dgm:spPr/>
      <dgm:t>
        <a:bodyPr/>
        <a:lstStyle/>
        <a:p>
          <a:endParaRPr lang="en-US"/>
        </a:p>
      </dgm:t>
    </dgm:pt>
    <dgm:pt modelId="{EEFBD19E-1CB6-4604-964A-656A16389467}">
      <dgm:prSet custT="1"/>
      <dgm:spPr/>
      <dgm:t>
        <a:bodyPr/>
        <a:lstStyle/>
        <a:p>
          <a:r>
            <a:rPr lang="en-US" sz="1200" dirty="0"/>
            <a:t>Use loudspeakers or megaphones</a:t>
          </a:r>
        </a:p>
      </dgm:t>
    </dgm:pt>
    <dgm:pt modelId="{9560F33E-43D8-4798-8375-BB7C2876F72E}" type="parTrans" cxnId="{C83F427B-CE15-4A6B-B7ED-8182E0F6BD68}">
      <dgm:prSet/>
      <dgm:spPr/>
      <dgm:t>
        <a:bodyPr/>
        <a:lstStyle/>
        <a:p>
          <a:endParaRPr lang="en-US"/>
        </a:p>
      </dgm:t>
    </dgm:pt>
    <dgm:pt modelId="{914657BE-992D-41E6-BE45-1D568EF45770}" type="sibTrans" cxnId="{C83F427B-CE15-4A6B-B7ED-8182E0F6BD68}">
      <dgm:prSet/>
      <dgm:spPr/>
      <dgm:t>
        <a:bodyPr/>
        <a:lstStyle/>
        <a:p>
          <a:endParaRPr lang="en-US"/>
        </a:p>
      </dgm:t>
    </dgm:pt>
    <dgm:pt modelId="{3319E027-B937-4119-807E-F79FA9843595}">
      <dgm:prSet custT="1"/>
      <dgm:spPr/>
      <dgm:t>
        <a:bodyPr/>
        <a:lstStyle/>
        <a:p>
          <a:r>
            <a:rPr lang="en-US" sz="1200" dirty="0"/>
            <a:t>Share online app link in the chat and on screen</a:t>
          </a:r>
        </a:p>
      </dgm:t>
    </dgm:pt>
    <dgm:pt modelId="{F888249A-55CF-48A0-9A43-F6FA6D495D68}" type="parTrans" cxnId="{DB2AAD6C-4DAF-472B-A35E-86BBDAFFF556}">
      <dgm:prSet/>
      <dgm:spPr/>
      <dgm:t>
        <a:bodyPr/>
        <a:lstStyle/>
        <a:p>
          <a:endParaRPr lang="en-US"/>
        </a:p>
      </dgm:t>
    </dgm:pt>
    <dgm:pt modelId="{43FDB2A1-DEEF-40D2-AFFC-BD59E0EDF66E}" type="sibTrans" cxnId="{DB2AAD6C-4DAF-472B-A35E-86BBDAFFF556}">
      <dgm:prSet/>
      <dgm:spPr/>
      <dgm:t>
        <a:bodyPr/>
        <a:lstStyle/>
        <a:p>
          <a:endParaRPr lang="en-US"/>
        </a:p>
      </dgm:t>
    </dgm:pt>
    <dgm:pt modelId="{E8ECC642-2AB4-487B-AB37-5FFDA683C420}">
      <dgm:prSet custT="1"/>
      <dgm:spPr/>
      <dgm:t>
        <a:bodyPr/>
        <a:lstStyle/>
        <a:p>
          <a:r>
            <a:rPr lang="en-US" sz="1200" dirty="0"/>
            <a:t>Hold outdoors</a:t>
          </a:r>
        </a:p>
      </dgm:t>
    </dgm:pt>
    <dgm:pt modelId="{3E1112CA-E88E-4EFB-A793-D0E585B9751E}" type="parTrans" cxnId="{64AEB055-A1F7-45C6-B6DD-4AD5630D8E3D}">
      <dgm:prSet/>
      <dgm:spPr/>
      <dgm:t>
        <a:bodyPr/>
        <a:lstStyle/>
        <a:p>
          <a:endParaRPr lang="en-US"/>
        </a:p>
      </dgm:t>
    </dgm:pt>
    <dgm:pt modelId="{7FE06ACA-7BBF-4132-B2DC-B3080A3CB881}" type="sibTrans" cxnId="{64AEB055-A1F7-45C6-B6DD-4AD5630D8E3D}">
      <dgm:prSet/>
      <dgm:spPr/>
      <dgm:t>
        <a:bodyPr/>
        <a:lstStyle/>
        <a:p>
          <a:endParaRPr lang="en-US"/>
        </a:p>
      </dgm:t>
    </dgm:pt>
    <dgm:pt modelId="{3AA1A54D-FB66-4CE6-AE92-4EAA13D57515}">
      <dgm:prSet custT="1"/>
      <dgm:spPr/>
      <dgm:t>
        <a:bodyPr/>
        <a:lstStyle/>
        <a:p>
          <a:r>
            <a:rPr lang="en-US" sz="1200" dirty="0"/>
            <a:t>Follow state and local safety guidelines</a:t>
          </a:r>
        </a:p>
      </dgm:t>
    </dgm:pt>
    <dgm:pt modelId="{1619B7F9-563B-4AEF-9542-7073C624E949}" type="parTrans" cxnId="{EF70021B-4A60-4559-ADF1-36E714B0C48B}">
      <dgm:prSet/>
      <dgm:spPr/>
      <dgm:t>
        <a:bodyPr/>
        <a:lstStyle/>
        <a:p>
          <a:endParaRPr lang="en-US"/>
        </a:p>
      </dgm:t>
    </dgm:pt>
    <dgm:pt modelId="{14EDFB57-8FC0-4058-895D-B396FD13424C}" type="sibTrans" cxnId="{EF70021B-4A60-4559-ADF1-36E714B0C48B}">
      <dgm:prSet/>
      <dgm:spPr/>
      <dgm:t>
        <a:bodyPr/>
        <a:lstStyle/>
        <a:p>
          <a:endParaRPr lang="en-US"/>
        </a:p>
      </dgm:t>
    </dgm:pt>
    <dgm:pt modelId="{B3CEAD70-0EC3-4252-BC92-72EF18F6911E}">
      <dgm:prSet custT="1"/>
      <dgm:spPr/>
      <dgm:t>
        <a:bodyPr/>
        <a:lstStyle/>
        <a:p>
          <a:r>
            <a:rPr lang="en-US" sz="1200" dirty="0"/>
            <a:t>Provide short live Q&amp;A</a:t>
          </a:r>
        </a:p>
      </dgm:t>
    </dgm:pt>
    <dgm:pt modelId="{99652A05-9728-426E-8632-B05918C04632}" type="parTrans" cxnId="{AAB1A049-6042-4D24-8FC5-01937CC464D4}">
      <dgm:prSet/>
      <dgm:spPr/>
      <dgm:t>
        <a:bodyPr/>
        <a:lstStyle/>
        <a:p>
          <a:endParaRPr lang="en-US"/>
        </a:p>
      </dgm:t>
    </dgm:pt>
    <dgm:pt modelId="{FF763224-3E8A-4035-A1B6-441115478FE7}" type="sibTrans" cxnId="{AAB1A049-6042-4D24-8FC5-01937CC464D4}">
      <dgm:prSet/>
      <dgm:spPr/>
      <dgm:t>
        <a:bodyPr/>
        <a:lstStyle/>
        <a:p>
          <a:endParaRPr lang="en-US"/>
        </a:p>
      </dgm:t>
    </dgm:pt>
    <dgm:pt modelId="{D7E60BC1-0BAB-4837-BA3C-D21A8ED0679F}">
      <dgm:prSet custT="1"/>
      <dgm:spPr/>
      <dgm:t>
        <a:bodyPr/>
        <a:lstStyle/>
        <a:p>
          <a:r>
            <a:rPr lang="en-US" sz="1200" dirty="0"/>
            <a:t>Provide details of next meeting</a:t>
          </a:r>
        </a:p>
      </dgm:t>
    </dgm:pt>
    <dgm:pt modelId="{0A051949-8D8B-418B-9B0D-605C438D3B66}" type="parTrans" cxnId="{4F70C1B3-BBB0-497E-850C-CF0C64BA9AEF}">
      <dgm:prSet/>
      <dgm:spPr/>
      <dgm:t>
        <a:bodyPr/>
        <a:lstStyle/>
        <a:p>
          <a:endParaRPr lang="en-US"/>
        </a:p>
      </dgm:t>
    </dgm:pt>
    <dgm:pt modelId="{25D4C969-816D-4340-B2CD-7BA457E3DE7D}" type="sibTrans" cxnId="{4F70C1B3-BBB0-497E-850C-CF0C64BA9AEF}">
      <dgm:prSet/>
      <dgm:spPr/>
      <dgm:t>
        <a:bodyPr/>
        <a:lstStyle/>
        <a:p>
          <a:endParaRPr lang="en-US"/>
        </a:p>
      </dgm:t>
    </dgm:pt>
    <dgm:pt modelId="{409E6B54-C678-4F5A-BA63-DF7E3A1DCC3E}">
      <dgm:prSet/>
      <dgm:spPr/>
      <dgm:t>
        <a:bodyPr/>
        <a:lstStyle/>
        <a:p>
          <a:endParaRPr lang="en-US" sz="1200" dirty="0"/>
        </a:p>
      </dgm:t>
    </dgm:pt>
    <dgm:pt modelId="{9162CA0E-6AE4-443F-9439-4072F78AE58C}" type="parTrans" cxnId="{44BB1327-E700-4656-BF64-64CE83A5905E}">
      <dgm:prSet/>
      <dgm:spPr/>
      <dgm:t>
        <a:bodyPr/>
        <a:lstStyle/>
        <a:p>
          <a:endParaRPr lang="en-US"/>
        </a:p>
      </dgm:t>
    </dgm:pt>
    <dgm:pt modelId="{FB4BFA3F-E186-4CCF-8EBC-3617DD6E6BB4}" type="sibTrans" cxnId="{44BB1327-E700-4656-BF64-64CE83A5905E}">
      <dgm:prSet/>
      <dgm:spPr/>
      <dgm:t>
        <a:bodyPr/>
        <a:lstStyle/>
        <a:p>
          <a:endParaRPr lang="en-US"/>
        </a:p>
      </dgm:t>
    </dgm:pt>
    <dgm:pt modelId="{61653EF4-E976-4745-9DB0-66547109B78A}">
      <dgm:prSet custT="1"/>
      <dgm:spPr/>
      <dgm:t>
        <a:bodyPr/>
        <a:lstStyle/>
        <a:p>
          <a:r>
            <a:rPr lang="en-US" sz="1200" dirty="0"/>
            <a:t>Bring hard copies of parent guide, unit calendar to next meeting</a:t>
          </a:r>
        </a:p>
      </dgm:t>
    </dgm:pt>
    <dgm:pt modelId="{E445424A-716F-439D-AE11-FBF44A5EEDAA}" type="parTrans" cxnId="{A003B212-F583-4B43-A3BA-91574FC5BE6B}">
      <dgm:prSet/>
      <dgm:spPr/>
      <dgm:t>
        <a:bodyPr/>
        <a:lstStyle/>
        <a:p>
          <a:endParaRPr lang="en-US"/>
        </a:p>
      </dgm:t>
    </dgm:pt>
    <dgm:pt modelId="{97BC66A9-CB9D-4C7E-B54D-D142B59708CA}" type="sibTrans" cxnId="{A003B212-F583-4B43-A3BA-91574FC5BE6B}">
      <dgm:prSet/>
      <dgm:spPr/>
      <dgm:t>
        <a:bodyPr/>
        <a:lstStyle/>
        <a:p>
          <a:endParaRPr lang="en-US"/>
        </a:p>
      </dgm:t>
    </dgm:pt>
    <dgm:pt modelId="{76C06C73-A95A-4329-B1DF-7A2E8B1AFC44}">
      <dgm:prSet custT="1"/>
      <dgm:spPr/>
      <dgm:t>
        <a:bodyPr/>
        <a:lstStyle/>
        <a:p>
          <a:r>
            <a:rPr lang="en-US" sz="1200" dirty="0"/>
            <a:t>Use Zoom for free</a:t>
          </a:r>
        </a:p>
      </dgm:t>
    </dgm:pt>
    <dgm:pt modelId="{2AF357D7-21F2-497D-90F0-EFA027F879A4}" type="parTrans" cxnId="{C264B1C9-87F6-4DEA-8E73-249B33774539}">
      <dgm:prSet/>
      <dgm:spPr/>
      <dgm:t>
        <a:bodyPr/>
        <a:lstStyle/>
        <a:p>
          <a:endParaRPr lang="en-US"/>
        </a:p>
      </dgm:t>
    </dgm:pt>
    <dgm:pt modelId="{E6C4FC70-E2B7-4EBA-9E7A-5B99BB4FF1CF}" type="sibTrans" cxnId="{C264B1C9-87F6-4DEA-8E73-249B33774539}">
      <dgm:prSet/>
      <dgm:spPr/>
      <dgm:t>
        <a:bodyPr/>
        <a:lstStyle/>
        <a:p>
          <a:endParaRPr lang="en-US"/>
        </a:p>
      </dgm:t>
    </dgm:pt>
    <dgm:pt modelId="{7FD74505-0252-4A86-BBBE-2B2F1E5F8D86}">
      <dgm:prSet custT="1"/>
      <dgm:spPr/>
      <dgm:t>
        <a:bodyPr/>
        <a:lstStyle/>
        <a:p>
          <a:r>
            <a:rPr lang="en-US" sz="1200" dirty="0"/>
            <a:t>Provide packet with parent guide, unit calendar, next meeting details</a:t>
          </a:r>
        </a:p>
      </dgm:t>
    </dgm:pt>
    <dgm:pt modelId="{4A59E7D2-4A7A-4A7D-A054-BFB13808F324}" type="parTrans" cxnId="{01F09259-61F2-40A3-8E21-E4CA1F3B0E31}">
      <dgm:prSet/>
      <dgm:spPr/>
      <dgm:t>
        <a:bodyPr/>
        <a:lstStyle/>
        <a:p>
          <a:endParaRPr lang="en-US"/>
        </a:p>
      </dgm:t>
    </dgm:pt>
    <dgm:pt modelId="{810BCD55-3B02-45A7-A54A-BFEB04DF778F}" type="sibTrans" cxnId="{01F09259-61F2-40A3-8E21-E4CA1F3B0E31}">
      <dgm:prSet/>
      <dgm:spPr/>
      <dgm:t>
        <a:bodyPr/>
        <a:lstStyle/>
        <a:p>
          <a:endParaRPr lang="en-US"/>
        </a:p>
      </dgm:t>
    </dgm:pt>
    <dgm:pt modelId="{B6E78A1C-E922-4F5C-BEA3-F32036660F7A}">
      <dgm:prSet custT="1"/>
      <dgm:spPr/>
      <dgm:t>
        <a:bodyPr/>
        <a:lstStyle/>
        <a:p>
          <a:r>
            <a:rPr lang="en-US" sz="1200" dirty="0"/>
            <a:t>Give each car a packet with app, parent guide, unit calendar</a:t>
          </a:r>
        </a:p>
      </dgm:t>
    </dgm:pt>
    <dgm:pt modelId="{44CB6F64-6C24-4D9E-98AC-47FDD776F6AB}" type="parTrans" cxnId="{350E04E7-B1EB-4C68-9E17-22B439D2B979}">
      <dgm:prSet/>
      <dgm:spPr/>
      <dgm:t>
        <a:bodyPr/>
        <a:lstStyle/>
        <a:p>
          <a:endParaRPr lang="en-US"/>
        </a:p>
      </dgm:t>
    </dgm:pt>
    <dgm:pt modelId="{B8EFEB05-93DC-4685-8D64-417A5B628108}" type="sibTrans" cxnId="{350E04E7-B1EB-4C68-9E17-22B439D2B979}">
      <dgm:prSet/>
      <dgm:spPr/>
      <dgm:t>
        <a:bodyPr/>
        <a:lstStyle/>
        <a:p>
          <a:endParaRPr lang="en-US"/>
        </a:p>
      </dgm:t>
    </dgm:pt>
    <dgm:pt modelId="{73F3AE6D-869E-4943-85CF-D8DCEBEE091A}">
      <dgm:prSet custT="1"/>
      <dgm:spPr/>
      <dgm:t>
        <a:bodyPr/>
        <a:lstStyle/>
        <a:p>
          <a:r>
            <a:rPr lang="en-US" sz="1200" dirty="0"/>
            <a:t>Show joining video</a:t>
          </a:r>
        </a:p>
      </dgm:t>
    </dgm:pt>
    <dgm:pt modelId="{00B2CBD1-DE89-47E2-84D0-8B34731A0F0F}" type="parTrans" cxnId="{A9D878B2-7894-4BB5-830B-BBF9BCF27500}">
      <dgm:prSet/>
      <dgm:spPr/>
      <dgm:t>
        <a:bodyPr/>
        <a:lstStyle/>
        <a:p>
          <a:endParaRPr lang="en-US"/>
        </a:p>
      </dgm:t>
    </dgm:pt>
    <dgm:pt modelId="{55DD6E10-3753-46F7-A6B2-315F0ACB739F}" type="sibTrans" cxnId="{A9D878B2-7894-4BB5-830B-BBF9BCF27500}">
      <dgm:prSet/>
      <dgm:spPr/>
      <dgm:t>
        <a:bodyPr/>
        <a:lstStyle/>
        <a:p>
          <a:endParaRPr lang="en-US"/>
        </a:p>
      </dgm:t>
    </dgm:pt>
    <dgm:pt modelId="{1290E9BD-596E-4714-9B1D-3C96D46AD410}">
      <dgm:prSet custT="1"/>
      <dgm:spPr/>
      <dgm:t>
        <a:bodyPr/>
        <a:lstStyle/>
        <a:p>
          <a:r>
            <a:rPr lang="en-US" sz="1200" dirty="0"/>
            <a:t>Families submit physical app or apply on their smartphones on the spot</a:t>
          </a:r>
        </a:p>
      </dgm:t>
    </dgm:pt>
    <dgm:pt modelId="{47479CB5-FFA7-4B7D-B3F4-9984B44F87C7}" type="parTrans" cxnId="{101C5748-03C1-44CB-8581-13909E1FA379}">
      <dgm:prSet/>
      <dgm:spPr/>
      <dgm:t>
        <a:bodyPr/>
        <a:lstStyle/>
        <a:p>
          <a:endParaRPr lang="en-US"/>
        </a:p>
      </dgm:t>
    </dgm:pt>
    <dgm:pt modelId="{1A3AED7D-138B-40A6-B845-032DBAD10E0D}" type="sibTrans" cxnId="{101C5748-03C1-44CB-8581-13909E1FA379}">
      <dgm:prSet/>
      <dgm:spPr/>
      <dgm:t>
        <a:bodyPr/>
        <a:lstStyle/>
        <a:p>
          <a:endParaRPr lang="en-US"/>
        </a:p>
      </dgm:t>
    </dgm:pt>
    <dgm:pt modelId="{3A401B7F-B017-4273-B712-1D4222183419}">
      <dgm:prSet custT="1"/>
      <dgm:spPr/>
      <dgm:t>
        <a:bodyPr/>
        <a:lstStyle/>
        <a:p>
          <a:r>
            <a:rPr lang="en-US" sz="1200" dirty="0"/>
            <a:t>Share link or QR code for presentation and online app</a:t>
          </a:r>
        </a:p>
      </dgm:t>
    </dgm:pt>
    <dgm:pt modelId="{FE9F7CC4-34CE-4359-9249-CE01A4D26DF5}" type="parTrans" cxnId="{70263D17-3E24-4F81-A20D-BAB06A3580C4}">
      <dgm:prSet/>
      <dgm:spPr/>
      <dgm:t>
        <a:bodyPr/>
        <a:lstStyle/>
        <a:p>
          <a:endParaRPr lang="en-US"/>
        </a:p>
      </dgm:t>
    </dgm:pt>
    <dgm:pt modelId="{8B51BBE5-B28F-44C5-8C32-F457153FB494}" type="sibTrans" cxnId="{70263D17-3E24-4F81-A20D-BAB06A3580C4}">
      <dgm:prSet/>
      <dgm:spPr/>
      <dgm:t>
        <a:bodyPr/>
        <a:lstStyle/>
        <a:p>
          <a:endParaRPr lang="en-US"/>
        </a:p>
      </dgm:t>
    </dgm:pt>
    <dgm:pt modelId="{A2ACB49D-0087-4059-AEC2-730011D04149}">
      <dgm:prSet custT="1"/>
      <dgm:spPr/>
      <dgm:t>
        <a:bodyPr/>
        <a:lstStyle/>
        <a:p>
          <a:r>
            <a:rPr lang="en-US" sz="1200" dirty="0"/>
            <a:t>Ask for name and contact info</a:t>
          </a:r>
        </a:p>
      </dgm:t>
    </dgm:pt>
    <dgm:pt modelId="{868D7CB5-7EBF-42A3-96B5-AC0823391E1D}" type="parTrans" cxnId="{E8E39503-4C5E-401B-AA2D-F42E0D21E8E9}">
      <dgm:prSet/>
      <dgm:spPr/>
      <dgm:t>
        <a:bodyPr/>
        <a:lstStyle/>
        <a:p>
          <a:endParaRPr lang="en-US"/>
        </a:p>
      </dgm:t>
    </dgm:pt>
    <dgm:pt modelId="{22703BCF-BD20-470E-A908-5F35EE011179}" type="sibTrans" cxnId="{E8E39503-4C5E-401B-AA2D-F42E0D21E8E9}">
      <dgm:prSet/>
      <dgm:spPr/>
      <dgm:t>
        <a:bodyPr/>
        <a:lstStyle/>
        <a:p>
          <a:endParaRPr lang="en-US"/>
        </a:p>
      </dgm:t>
    </dgm:pt>
    <dgm:pt modelId="{DBD8E60E-43B5-4DBD-818D-EDFB2D10DF97}">
      <dgm:prSet custT="1"/>
      <dgm:spPr/>
      <dgm:t>
        <a:bodyPr/>
        <a:lstStyle/>
        <a:p>
          <a:r>
            <a:rPr lang="en-US" sz="1200" dirty="0"/>
            <a:t>Give each car a packet with parent guide, unit calendar, details of next meeting, physical app and instructions to apply online (more convenient)</a:t>
          </a:r>
        </a:p>
      </dgm:t>
    </dgm:pt>
    <dgm:pt modelId="{95D1ACED-05E2-454F-92DA-305FE466514D}" type="parTrans" cxnId="{F1AF2C7F-3471-466E-B5E6-90AA63D4D46B}">
      <dgm:prSet/>
      <dgm:spPr/>
      <dgm:t>
        <a:bodyPr/>
        <a:lstStyle/>
        <a:p>
          <a:endParaRPr lang="en-US"/>
        </a:p>
      </dgm:t>
    </dgm:pt>
    <dgm:pt modelId="{0CF6FB31-440A-4247-B232-D4DC923EC6DB}" type="sibTrans" cxnId="{F1AF2C7F-3471-466E-B5E6-90AA63D4D46B}">
      <dgm:prSet/>
      <dgm:spPr/>
      <dgm:t>
        <a:bodyPr/>
        <a:lstStyle/>
        <a:p>
          <a:endParaRPr lang="en-US"/>
        </a:p>
      </dgm:t>
    </dgm:pt>
    <dgm:pt modelId="{FD66E43E-65FF-4128-AA2C-4B624BFDBFBE}" type="pres">
      <dgm:prSet presAssocID="{01A66772-F185-4D58-B8BB-E9370D7A7A2B}" presName="Name0" presStyleCnt="0">
        <dgm:presLayoutVars>
          <dgm:dir/>
        </dgm:presLayoutVars>
      </dgm:prSet>
      <dgm:spPr/>
    </dgm:pt>
    <dgm:pt modelId="{831998CF-5DAC-4F12-B333-144A312CB0B1}" type="pres">
      <dgm:prSet presAssocID="{40FC4FFE-8987-4A26-B7F4-8A516F18ADAE}" presName="composite" presStyleCnt="0"/>
      <dgm:spPr/>
    </dgm:pt>
    <dgm:pt modelId="{8D8468FF-2BDD-4126-8E8E-12ECC64F030E}" type="pres">
      <dgm:prSet presAssocID="{40FC4FFE-8987-4A26-B7F4-8A516F18ADAE}" presName="Accent" presStyleLbl="alignAcc1" presStyleIdx="0" presStyleCnt="4"/>
      <dgm:spPr/>
    </dgm:pt>
    <dgm:pt modelId="{9BB95229-94E3-4696-A5D0-C0AC67FB3BD3}" type="pres">
      <dgm:prSet presAssocID="{40FC4FFE-8987-4A26-B7F4-8A516F18ADAE}" presName="Imag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keting"/>
        </a:ext>
      </dgm:extLst>
    </dgm:pt>
    <dgm:pt modelId="{6749A110-CD4E-4D36-886B-471EB80F3154}" type="pres">
      <dgm:prSet presAssocID="{40FC4FFE-8987-4A26-B7F4-8A516F18ADAE}" presName="Child" presStyleLbl="revTx" presStyleIdx="0" presStyleCnt="4">
        <dgm:presLayoutVars>
          <dgm:bulletEnabled val="1"/>
        </dgm:presLayoutVars>
      </dgm:prSet>
      <dgm:spPr/>
    </dgm:pt>
    <dgm:pt modelId="{96DCD53F-11F1-40D6-9F95-F05368E778CA}" type="pres">
      <dgm:prSet presAssocID="{40FC4FFE-8987-4A26-B7F4-8A516F18ADAE}" presName="Parent" presStyleLbl="alignNode1" presStyleIdx="0" presStyleCnt="4" custLinFactNeighborX="-26396" custLinFactNeighborY="-2640">
        <dgm:presLayoutVars>
          <dgm:bulletEnabled val="1"/>
        </dgm:presLayoutVars>
      </dgm:prSet>
      <dgm:spPr/>
    </dgm:pt>
    <dgm:pt modelId="{65D4E666-1A18-40DA-91EF-62F93EAC9194}" type="pres">
      <dgm:prSet presAssocID="{5B62599A-5C9B-48E7-896E-EA782AC60C8B}" presName="sibTrans" presStyleCnt="0"/>
      <dgm:spPr/>
    </dgm:pt>
    <dgm:pt modelId="{DF210385-6452-4C5E-8588-8CA408EA2159}" type="pres">
      <dgm:prSet presAssocID="{1C383F32-22E8-4F62-A3E0-BDC3D5F48992}" presName="composite" presStyleCnt="0"/>
      <dgm:spPr/>
    </dgm:pt>
    <dgm:pt modelId="{E9403781-FA56-470F-B4E3-B4FA838DE27C}" type="pres">
      <dgm:prSet presAssocID="{1C383F32-22E8-4F62-A3E0-BDC3D5F48992}" presName="Accent" presStyleLbl="alignAcc1" presStyleIdx="1" presStyleCnt="4"/>
      <dgm:spPr/>
    </dgm:pt>
    <dgm:pt modelId="{3C787B02-D68B-4E96-B57B-8316EAADABDC}" type="pres">
      <dgm:prSet presAssocID="{1C383F32-22E8-4F62-A3E0-BDC3D5F48992}" presName="Image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13C10421-D088-4F92-8F99-028C118D5F83}" type="pres">
      <dgm:prSet presAssocID="{1C383F32-22E8-4F62-A3E0-BDC3D5F48992}" presName="Child" presStyleLbl="revTx" presStyleIdx="1" presStyleCnt="4">
        <dgm:presLayoutVars>
          <dgm:bulletEnabled val="1"/>
        </dgm:presLayoutVars>
      </dgm:prSet>
      <dgm:spPr/>
    </dgm:pt>
    <dgm:pt modelId="{A7F77EAD-684B-451E-B265-76892D0D7482}" type="pres">
      <dgm:prSet presAssocID="{1C383F32-22E8-4F62-A3E0-BDC3D5F48992}" presName="Parent" presStyleLbl="alignNode1" presStyleIdx="1" presStyleCnt="4">
        <dgm:presLayoutVars>
          <dgm:bulletEnabled val="1"/>
        </dgm:presLayoutVars>
      </dgm:prSet>
      <dgm:spPr/>
    </dgm:pt>
    <dgm:pt modelId="{A9160A21-8784-47D2-B13B-99AE5500C50F}" type="pres">
      <dgm:prSet presAssocID="{8500F72A-2C6D-4FDF-9C1D-CA691380EB0B}" presName="sibTrans" presStyleCnt="0"/>
      <dgm:spPr/>
    </dgm:pt>
    <dgm:pt modelId="{3100D0C4-19B2-4DBA-B16E-D52BDE5D36B3}" type="pres">
      <dgm:prSet presAssocID="{D9455A5A-8FCD-4665-8278-0A709651961E}" presName="composite" presStyleCnt="0"/>
      <dgm:spPr/>
    </dgm:pt>
    <dgm:pt modelId="{19891C18-464F-4955-8695-1C07BE5C75C1}" type="pres">
      <dgm:prSet presAssocID="{D9455A5A-8FCD-4665-8278-0A709651961E}" presName="Accent" presStyleLbl="alignAcc1" presStyleIdx="2" presStyleCnt="4"/>
      <dgm:spPr/>
    </dgm:pt>
    <dgm:pt modelId="{0E216F9C-5843-416B-B6A3-ED7857768583}" type="pres">
      <dgm:prSet presAssocID="{D9455A5A-8FCD-4665-8278-0A709651961E}" presName="Image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nternet"/>
        </a:ext>
      </dgm:extLst>
    </dgm:pt>
    <dgm:pt modelId="{A0FDD084-1FFC-443E-B10B-3C45364AE2D0}" type="pres">
      <dgm:prSet presAssocID="{D9455A5A-8FCD-4665-8278-0A709651961E}" presName="Child" presStyleLbl="revTx" presStyleIdx="2" presStyleCnt="4">
        <dgm:presLayoutVars>
          <dgm:bulletEnabled val="1"/>
        </dgm:presLayoutVars>
      </dgm:prSet>
      <dgm:spPr/>
    </dgm:pt>
    <dgm:pt modelId="{768B32A1-4318-4D6A-9E35-2B724593E6F0}" type="pres">
      <dgm:prSet presAssocID="{D9455A5A-8FCD-4665-8278-0A709651961E}" presName="Parent" presStyleLbl="alignNode1" presStyleIdx="2" presStyleCnt="4">
        <dgm:presLayoutVars>
          <dgm:bulletEnabled val="1"/>
        </dgm:presLayoutVars>
      </dgm:prSet>
      <dgm:spPr/>
    </dgm:pt>
    <dgm:pt modelId="{869AC5C2-4192-43FC-A45C-89698F0C596A}" type="pres">
      <dgm:prSet presAssocID="{622A1762-5073-4449-BD8C-012DE894F413}" presName="sibTrans" presStyleCnt="0"/>
      <dgm:spPr/>
    </dgm:pt>
    <dgm:pt modelId="{18B370BF-0054-47FE-A70E-BBF409496053}" type="pres">
      <dgm:prSet presAssocID="{486B2883-CBB3-4407-B7A9-330781350EED}" presName="composite" presStyleCnt="0"/>
      <dgm:spPr/>
    </dgm:pt>
    <dgm:pt modelId="{50B8DA5D-59BE-482D-BA56-559A25002597}" type="pres">
      <dgm:prSet presAssocID="{486B2883-CBB3-4407-B7A9-330781350EED}" presName="Accent" presStyleLbl="alignAcc1" presStyleIdx="3" presStyleCnt="4"/>
      <dgm:spPr/>
    </dgm:pt>
    <dgm:pt modelId="{52DCCAD5-843C-4EF6-A20A-8F29B6493A48}" type="pres">
      <dgm:prSet presAssocID="{486B2883-CBB3-4407-B7A9-330781350EED}" presName="Image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65051C11-95A3-4E2B-91D7-F50FCED2D7C4}" type="pres">
      <dgm:prSet presAssocID="{486B2883-CBB3-4407-B7A9-330781350EED}" presName="Child" presStyleLbl="revTx" presStyleIdx="3" presStyleCnt="4">
        <dgm:presLayoutVars>
          <dgm:bulletEnabled val="1"/>
        </dgm:presLayoutVars>
      </dgm:prSet>
      <dgm:spPr/>
    </dgm:pt>
    <dgm:pt modelId="{53FF50D4-3F12-4044-9485-E8050B29D307}" type="pres">
      <dgm:prSet presAssocID="{486B2883-CBB3-4407-B7A9-330781350EED}" presName="Parent" presStyleLbl="alignNode1" presStyleIdx="3" presStyleCnt="4">
        <dgm:presLayoutVars>
          <dgm:bulletEnabled val="1"/>
        </dgm:presLayoutVars>
      </dgm:prSet>
      <dgm:spPr/>
    </dgm:pt>
  </dgm:ptLst>
  <dgm:cxnLst>
    <dgm:cxn modelId="{A19D1802-293F-44C8-9115-CBDE8DDE1F83}" type="presOf" srcId="{93BAD6E9-3679-4AF4-A3AC-CC69633A2B7B}" destId="{6749A110-CD4E-4D36-886B-471EB80F3154}" srcOrd="0" destOrd="0" presId="urn:microsoft.com/office/officeart/2008/layout/TitlePictureLineup"/>
    <dgm:cxn modelId="{E8E39503-4C5E-401B-AA2D-F42E0D21E8E9}" srcId="{40FC4FFE-8987-4A26-B7F4-8A516F18ADAE}" destId="{A2ACB49D-0087-4059-AEC2-730011D04149}" srcOrd="2" destOrd="0" parTransId="{868D7CB5-7EBF-42A3-96B5-AC0823391E1D}" sibTransId="{22703BCF-BD20-470E-A908-5F35EE011179}"/>
    <dgm:cxn modelId="{C715E60B-548F-49EE-9819-B995F1D48192}" type="presOf" srcId="{01A66772-F185-4D58-B8BB-E9370D7A7A2B}" destId="{FD66E43E-65FF-4128-AA2C-4B624BFDBFBE}" srcOrd="0" destOrd="0" presId="urn:microsoft.com/office/officeart/2008/layout/TitlePictureLineup"/>
    <dgm:cxn modelId="{2E72F20D-AA3B-4F32-A6E4-9BB56628FAF9}" srcId="{1C383F32-22E8-4F62-A3E0-BDC3D5F48992}" destId="{894F8052-E478-4A9E-89D9-15358FA472CE}" srcOrd="0" destOrd="0" parTransId="{70F5CD09-7AE2-4C92-8548-2CF7C45EA3BD}" sibTransId="{0B578D27-73B3-48F7-B988-D8DC000EA0B6}"/>
    <dgm:cxn modelId="{A003B212-F583-4B43-A3BA-91574FC5BE6B}" srcId="{D9455A5A-8FCD-4665-8278-0A709651961E}" destId="{61653EF4-E976-4745-9DB0-66547109B78A}" srcOrd="5" destOrd="0" parTransId="{E445424A-716F-439D-AE11-FBF44A5EEDAA}" sibTransId="{97BC66A9-CB9D-4C7E-B54D-D142B59708CA}"/>
    <dgm:cxn modelId="{F4D0CA12-B9BD-44F5-BB84-ED4430B6355D}" type="presOf" srcId="{A2ACB49D-0087-4059-AEC2-730011D04149}" destId="{6749A110-CD4E-4D36-886B-471EB80F3154}" srcOrd="0" destOrd="2" presId="urn:microsoft.com/office/officeart/2008/layout/TitlePictureLineup"/>
    <dgm:cxn modelId="{EE437313-144C-4CB9-A32A-9A0499E5038D}" type="presOf" srcId="{61653EF4-E976-4745-9DB0-66547109B78A}" destId="{A0FDD084-1FFC-443E-B10B-3C45364AE2D0}" srcOrd="0" destOrd="5" presId="urn:microsoft.com/office/officeart/2008/layout/TitlePictureLineup"/>
    <dgm:cxn modelId="{FC7DE714-E1CF-4781-B456-2D4C5978E5DF}" type="presOf" srcId="{73F3AE6D-869E-4943-85CF-D8DCEBEE091A}" destId="{A0FDD084-1FFC-443E-B10B-3C45364AE2D0}" srcOrd="0" destOrd="1" presId="urn:microsoft.com/office/officeart/2008/layout/TitlePictureLineup"/>
    <dgm:cxn modelId="{70263D17-3E24-4F81-A20D-BAB06A3580C4}" srcId="{40FC4FFE-8987-4A26-B7F4-8A516F18ADAE}" destId="{3A401B7F-B017-4273-B712-1D4222183419}" srcOrd="3" destOrd="0" parTransId="{FE9F7CC4-34CE-4359-9249-CE01A4D26DF5}" sibTransId="{8B51BBE5-B28F-44C5-8C32-F457153FB494}"/>
    <dgm:cxn modelId="{21EDE818-2E37-4792-BFCB-21A929AC8765}" type="presOf" srcId="{D7E60BC1-0BAB-4837-BA3C-D21A8ED0679F}" destId="{A0FDD084-1FFC-443E-B10B-3C45364AE2D0}" srcOrd="0" destOrd="4" presId="urn:microsoft.com/office/officeart/2008/layout/TitlePictureLineup"/>
    <dgm:cxn modelId="{EF70021B-4A60-4559-ADF1-36E714B0C48B}" srcId="{486B2883-CBB3-4407-B7A9-330781350EED}" destId="{3AA1A54D-FB66-4CE6-AE92-4EAA13D57515}" srcOrd="1" destOrd="0" parTransId="{1619B7F9-563B-4AEF-9542-7073C624E949}" sibTransId="{14EDFB57-8FC0-4058-895D-B396FD13424C}"/>
    <dgm:cxn modelId="{9AA5D326-1966-4370-95D2-4226E736E775}" type="presOf" srcId="{894F8052-E478-4A9E-89D9-15358FA472CE}" destId="{13C10421-D088-4F92-8F99-028C118D5F83}" srcOrd="0" destOrd="0" presId="urn:microsoft.com/office/officeart/2008/layout/TitlePictureLineup"/>
    <dgm:cxn modelId="{44BB1327-E700-4656-BF64-64CE83A5905E}" srcId="{D9455A5A-8FCD-4665-8278-0A709651961E}" destId="{409E6B54-C678-4F5A-BA63-DF7E3A1DCC3E}" srcOrd="6" destOrd="0" parTransId="{9162CA0E-6AE4-443F-9439-4072F78AE58C}" sibTransId="{FB4BFA3F-E186-4CCF-8EBC-3617DD6E6BB4}"/>
    <dgm:cxn modelId="{8965912B-0EA1-4D4B-B75E-E28EC80C5137}" srcId="{01A66772-F185-4D58-B8BB-E9370D7A7A2B}" destId="{486B2883-CBB3-4407-B7A9-330781350EED}" srcOrd="3" destOrd="0" parTransId="{CED7F705-9AF1-4E62-B959-6D9F3F6F7BC1}" sibTransId="{FAF868D2-500A-4AAB-BCDF-FE9B45A70612}"/>
    <dgm:cxn modelId="{6051F72D-5CA4-459A-B27F-37EBF3DF2207}" type="presOf" srcId="{B6E78A1C-E922-4F5C-BEA3-F32036660F7A}" destId="{6749A110-CD4E-4D36-886B-471EB80F3154}" srcOrd="0" destOrd="1" presId="urn:microsoft.com/office/officeart/2008/layout/TitlePictureLineup"/>
    <dgm:cxn modelId="{6F0D7D3B-9BF7-44A6-A228-5F7863F57F01}" type="presOf" srcId="{DBD8E60E-43B5-4DBD-818D-EDFB2D10DF97}" destId="{13C10421-D088-4F92-8F99-028C118D5F83}" srcOrd="0" destOrd="1" presId="urn:microsoft.com/office/officeart/2008/layout/TitlePictureLineup"/>
    <dgm:cxn modelId="{674B313C-FDBC-4A30-AE61-44D1D73A6C9B}" type="presOf" srcId="{1290E9BD-596E-4714-9B1D-3C96D46AD410}" destId="{65051C11-95A3-4E2B-91D7-F50FCED2D7C4}" srcOrd="0" destOrd="3" presId="urn:microsoft.com/office/officeart/2008/layout/TitlePictureLineup"/>
    <dgm:cxn modelId="{C7D17647-44FA-425D-8191-A8DE2A5FD58E}" srcId="{40FC4FFE-8987-4A26-B7F4-8A516F18ADAE}" destId="{58F59962-5687-4AB1-B771-09F6651C1ED6}" srcOrd="4" destOrd="0" parTransId="{9350979A-CA3C-4675-ADCF-C4BA0E5D33D9}" sibTransId="{758592E6-851E-49F6-B7D1-3D08907C7292}"/>
    <dgm:cxn modelId="{101C5748-03C1-44CB-8581-13909E1FA379}" srcId="{486B2883-CBB3-4407-B7A9-330781350EED}" destId="{1290E9BD-596E-4714-9B1D-3C96D46AD410}" srcOrd="3" destOrd="0" parTransId="{47479CB5-FFA7-4B7D-B3F4-9984B44F87C7}" sibTransId="{1A3AED7D-138B-40A6-B845-032DBAD10E0D}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AAB1A049-6042-4D24-8FC5-01937CC464D4}" srcId="{D9455A5A-8FCD-4665-8278-0A709651961E}" destId="{B3CEAD70-0EC3-4252-BC92-72EF18F6911E}" srcOrd="2" destOrd="0" parTransId="{99652A05-9728-426E-8632-B05918C04632}" sibTransId="{FF763224-3E8A-4035-A1B6-441115478FE7}"/>
    <dgm:cxn modelId="{7500E04B-DBDA-4685-B847-C0C9AD9B572B}" type="presOf" srcId="{1C383F32-22E8-4F62-A3E0-BDC3D5F48992}" destId="{A7F77EAD-684B-451E-B265-76892D0D7482}" srcOrd="0" destOrd="0" presId="urn:microsoft.com/office/officeart/2008/layout/TitlePictureLineup"/>
    <dgm:cxn modelId="{DB2AAD6C-4DAF-472B-A35E-86BBDAFFF556}" srcId="{D9455A5A-8FCD-4665-8278-0A709651961E}" destId="{3319E027-B937-4119-807E-F79FA9843595}" srcOrd="3" destOrd="0" parTransId="{F888249A-55CF-48A0-9A43-F6FA6D495D68}" sibTransId="{43FDB2A1-DEEF-40D2-AFFC-BD59E0EDF66E}"/>
    <dgm:cxn modelId="{34D98B74-37ED-4998-A874-C76D1078B1BA}" type="presOf" srcId="{409E6B54-C678-4F5A-BA63-DF7E3A1DCC3E}" destId="{A0FDD084-1FFC-443E-B10B-3C45364AE2D0}" srcOrd="0" destOrd="6" presId="urn:microsoft.com/office/officeart/2008/layout/TitlePictureLineup"/>
    <dgm:cxn modelId="{64AEB055-A1F7-45C6-B6DD-4AD5630D8E3D}" srcId="{486B2883-CBB3-4407-B7A9-330781350EED}" destId="{E8ECC642-2AB4-487B-AB37-5FFDA683C420}" srcOrd="0" destOrd="0" parTransId="{3E1112CA-E88E-4EFB-A793-D0E585B9751E}" sibTransId="{7FE06ACA-7BBF-4132-B2DC-B3080A3CB881}"/>
    <dgm:cxn modelId="{01F09259-61F2-40A3-8E21-E4CA1F3B0E31}" srcId="{486B2883-CBB3-4407-B7A9-330781350EED}" destId="{7FD74505-0252-4A86-BBBE-2B2F1E5F8D86}" srcOrd="2" destOrd="0" parTransId="{4A59E7D2-4A7A-4A7D-A054-BFB13808F324}" sibTransId="{810BCD55-3B02-45A7-A54A-BFEB04DF778F}"/>
    <dgm:cxn modelId="{C83F427B-CE15-4A6B-B7ED-8182E0F6BD68}" srcId="{40FC4FFE-8987-4A26-B7F4-8A516F18ADAE}" destId="{EEFBD19E-1CB6-4604-964A-656A16389467}" srcOrd="5" destOrd="0" parTransId="{9560F33E-43D8-4798-8375-BB7C2876F72E}" sibTransId="{914657BE-992D-41E6-BE45-1D568EF45770}"/>
    <dgm:cxn modelId="{C4CCE57E-E871-46D6-BAD5-880252C95D22}" srcId="{01A66772-F185-4D58-B8BB-E9370D7A7A2B}" destId="{1C383F32-22E8-4F62-A3E0-BDC3D5F48992}" srcOrd="1" destOrd="0" parTransId="{A7920A2F-3244-4159-AF04-6A1D38B7B317}" sibTransId="{8500F72A-2C6D-4FDF-9C1D-CA691380EB0B}"/>
    <dgm:cxn modelId="{F1AF2C7F-3471-466E-B5E6-90AA63D4D46B}" srcId="{1C383F32-22E8-4F62-A3E0-BDC3D5F48992}" destId="{DBD8E60E-43B5-4DBD-818D-EDFB2D10DF97}" srcOrd="1" destOrd="0" parTransId="{95D1ACED-05E2-454F-92DA-305FE466514D}" sibTransId="{0CF6FB31-440A-4247-B232-D4DC923EC6DB}"/>
    <dgm:cxn modelId="{77D27D8D-7894-4320-AFC8-4011A2FD34A6}" type="presOf" srcId="{486B2883-CBB3-4407-B7A9-330781350EED}" destId="{53FF50D4-3F12-4044-9485-E8050B29D307}" srcOrd="0" destOrd="0" presId="urn:microsoft.com/office/officeart/2008/layout/TitlePictureLineup"/>
    <dgm:cxn modelId="{EE81B8AB-4764-4990-A985-C25214D3722D}" type="presOf" srcId="{D9455A5A-8FCD-4665-8278-0A709651961E}" destId="{768B32A1-4318-4D6A-9E35-2B724593E6F0}" srcOrd="0" destOrd="0" presId="urn:microsoft.com/office/officeart/2008/layout/TitlePictureLineup"/>
    <dgm:cxn modelId="{42BC30AF-C32C-4F90-B70C-517D5CAAADBA}" type="presOf" srcId="{40FC4FFE-8987-4A26-B7F4-8A516F18ADAE}" destId="{96DCD53F-11F1-40D6-9F95-F05368E778CA}" srcOrd="0" destOrd="0" presId="urn:microsoft.com/office/officeart/2008/layout/TitlePictureLineup"/>
    <dgm:cxn modelId="{31A82EB2-6906-4E5B-96A6-60D8CAEB6756}" srcId="{01A66772-F185-4D58-B8BB-E9370D7A7A2B}" destId="{D9455A5A-8FCD-4665-8278-0A709651961E}" srcOrd="2" destOrd="0" parTransId="{0EB2C251-2EF5-417A-81F6-DA6E43EEF3ED}" sibTransId="{622A1762-5073-4449-BD8C-012DE894F413}"/>
    <dgm:cxn modelId="{A9D878B2-7894-4BB5-830B-BBF9BCF27500}" srcId="{D9455A5A-8FCD-4665-8278-0A709651961E}" destId="{73F3AE6D-869E-4943-85CF-D8DCEBEE091A}" srcOrd="1" destOrd="0" parTransId="{00B2CBD1-DE89-47E2-84D0-8B34731A0F0F}" sibTransId="{55DD6E10-3753-46F7-A6B2-315F0ACB739F}"/>
    <dgm:cxn modelId="{4F70C1B3-BBB0-497E-850C-CF0C64BA9AEF}" srcId="{D9455A5A-8FCD-4665-8278-0A709651961E}" destId="{D7E60BC1-0BAB-4837-BA3C-D21A8ED0679F}" srcOrd="4" destOrd="0" parTransId="{0A051949-8D8B-418B-9B0D-605C438D3B66}" sibTransId="{25D4C969-816D-4340-B2CD-7BA457E3DE7D}"/>
    <dgm:cxn modelId="{C264B1C9-87F6-4DEA-8E73-249B33774539}" srcId="{D9455A5A-8FCD-4665-8278-0A709651961E}" destId="{76C06C73-A95A-4329-B1DF-7A2E8B1AFC44}" srcOrd="0" destOrd="0" parTransId="{2AF357D7-21F2-497D-90F0-EFA027F879A4}" sibTransId="{E6C4FC70-E2B7-4EBA-9E7A-5B99BB4FF1CF}"/>
    <dgm:cxn modelId="{14D136D0-34D8-48D0-87D7-03430139D62F}" type="presOf" srcId="{3A401B7F-B017-4273-B712-1D4222183419}" destId="{6749A110-CD4E-4D36-886B-471EB80F3154}" srcOrd="0" destOrd="3" presId="urn:microsoft.com/office/officeart/2008/layout/TitlePictureLineup"/>
    <dgm:cxn modelId="{D50241D4-9679-4C93-AFC5-AB0E66508F75}" type="presOf" srcId="{76C06C73-A95A-4329-B1DF-7A2E8B1AFC44}" destId="{A0FDD084-1FFC-443E-B10B-3C45364AE2D0}" srcOrd="0" destOrd="0" presId="urn:microsoft.com/office/officeart/2008/layout/TitlePictureLineup"/>
    <dgm:cxn modelId="{6C93D2E6-125D-42F8-9EBF-791E9725B4E3}" type="presOf" srcId="{E8ECC642-2AB4-487B-AB37-5FFDA683C420}" destId="{65051C11-95A3-4E2B-91D7-F50FCED2D7C4}" srcOrd="0" destOrd="0" presId="urn:microsoft.com/office/officeart/2008/layout/TitlePictureLineup"/>
    <dgm:cxn modelId="{350E04E7-B1EB-4C68-9E17-22B439D2B979}" srcId="{40FC4FFE-8987-4A26-B7F4-8A516F18ADAE}" destId="{B6E78A1C-E922-4F5C-BEA3-F32036660F7A}" srcOrd="1" destOrd="0" parTransId="{44CB6F64-6C24-4D9E-98AC-47FDD776F6AB}" sibTransId="{B8EFEB05-93DC-4685-8D64-417A5B628108}"/>
    <dgm:cxn modelId="{EE0CB1E7-F1B8-495D-83DD-3D20D046231B}" type="presOf" srcId="{3319E027-B937-4119-807E-F79FA9843595}" destId="{A0FDD084-1FFC-443E-B10B-3C45364AE2D0}" srcOrd="0" destOrd="3" presId="urn:microsoft.com/office/officeart/2008/layout/TitlePictureLineup"/>
    <dgm:cxn modelId="{E92DFAE7-1975-4301-B81F-44253725DE4B}" srcId="{40FC4FFE-8987-4A26-B7F4-8A516F18ADAE}" destId="{93BAD6E9-3679-4AF4-A3AC-CC69633A2B7B}" srcOrd="0" destOrd="0" parTransId="{1B70D357-56A1-4E10-A49F-50690C0F25D3}" sibTransId="{8D89D5B8-0767-47AB-B46B-45ADBE0D0883}"/>
    <dgm:cxn modelId="{2F4B79E8-36B2-4E4A-9127-F5DE72ABE027}" type="presOf" srcId="{58F59962-5687-4AB1-B771-09F6651C1ED6}" destId="{6749A110-CD4E-4D36-886B-471EB80F3154}" srcOrd="0" destOrd="4" presId="urn:microsoft.com/office/officeart/2008/layout/TitlePictureLineup"/>
    <dgm:cxn modelId="{56B18AE8-6AB6-4F83-8A93-5A81526A2696}" type="presOf" srcId="{EEFBD19E-1CB6-4604-964A-656A16389467}" destId="{6749A110-CD4E-4D36-886B-471EB80F3154}" srcOrd="0" destOrd="5" presId="urn:microsoft.com/office/officeart/2008/layout/TitlePictureLineup"/>
    <dgm:cxn modelId="{346FD8EA-FE9E-44AC-A0E8-EB4EB7F6010E}" type="presOf" srcId="{7FD74505-0252-4A86-BBBE-2B2F1E5F8D86}" destId="{65051C11-95A3-4E2B-91D7-F50FCED2D7C4}" srcOrd="0" destOrd="2" presId="urn:microsoft.com/office/officeart/2008/layout/TitlePictureLineup"/>
    <dgm:cxn modelId="{5FD60DF0-D854-4258-A43E-32A02C937C8B}" type="presOf" srcId="{B3CEAD70-0EC3-4252-BC92-72EF18F6911E}" destId="{A0FDD084-1FFC-443E-B10B-3C45364AE2D0}" srcOrd="0" destOrd="2" presId="urn:microsoft.com/office/officeart/2008/layout/TitlePictureLineup"/>
    <dgm:cxn modelId="{2DEF4FF9-BB71-4A01-9183-0A31162FC466}" type="presOf" srcId="{3AA1A54D-FB66-4CE6-AE92-4EAA13D57515}" destId="{65051C11-95A3-4E2B-91D7-F50FCED2D7C4}" srcOrd="0" destOrd="1" presId="urn:microsoft.com/office/officeart/2008/layout/TitlePictureLineup"/>
    <dgm:cxn modelId="{F21EC66A-5DE8-407F-A6F5-8FBA94F69EAA}" type="presParOf" srcId="{FD66E43E-65FF-4128-AA2C-4B624BFDBFBE}" destId="{831998CF-5DAC-4F12-B333-144A312CB0B1}" srcOrd="0" destOrd="0" presId="urn:microsoft.com/office/officeart/2008/layout/TitlePictureLineup"/>
    <dgm:cxn modelId="{E918422E-EC86-4061-BA87-B272D066EFF6}" type="presParOf" srcId="{831998CF-5DAC-4F12-B333-144A312CB0B1}" destId="{8D8468FF-2BDD-4126-8E8E-12ECC64F030E}" srcOrd="0" destOrd="0" presId="urn:microsoft.com/office/officeart/2008/layout/TitlePictureLineup"/>
    <dgm:cxn modelId="{6B1B412E-6343-495B-B90F-57F2D6B067C2}" type="presParOf" srcId="{831998CF-5DAC-4F12-B333-144A312CB0B1}" destId="{9BB95229-94E3-4696-A5D0-C0AC67FB3BD3}" srcOrd="1" destOrd="0" presId="urn:microsoft.com/office/officeart/2008/layout/TitlePictureLineup"/>
    <dgm:cxn modelId="{C55961E9-508D-4A5B-9D79-D5314FAFEE47}" type="presParOf" srcId="{831998CF-5DAC-4F12-B333-144A312CB0B1}" destId="{6749A110-CD4E-4D36-886B-471EB80F3154}" srcOrd="2" destOrd="0" presId="urn:microsoft.com/office/officeart/2008/layout/TitlePictureLineup"/>
    <dgm:cxn modelId="{CC9336E7-5A68-40BC-A3F5-E3FCA5D232BE}" type="presParOf" srcId="{831998CF-5DAC-4F12-B333-144A312CB0B1}" destId="{96DCD53F-11F1-40D6-9F95-F05368E778CA}" srcOrd="3" destOrd="0" presId="urn:microsoft.com/office/officeart/2008/layout/TitlePictureLineup"/>
    <dgm:cxn modelId="{C04D1C5A-59D9-4A9E-8541-8BEABD24E3A6}" type="presParOf" srcId="{FD66E43E-65FF-4128-AA2C-4B624BFDBFBE}" destId="{65D4E666-1A18-40DA-91EF-62F93EAC9194}" srcOrd="1" destOrd="0" presId="urn:microsoft.com/office/officeart/2008/layout/TitlePictureLineup"/>
    <dgm:cxn modelId="{51C2DB1B-3F25-45AD-A7A6-9E024D93840F}" type="presParOf" srcId="{FD66E43E-65FF-4128-AA2C-4B624BFDBFBE}" destId="{DF210385-6452-4C5E-8588-8CA408EA2159}" srcOrd="2" destOrd="0" presId="urn:microsoft.com/office/officeart/2008/layout/TitlePictureLineup"/>
    <dgm:cxn modelId="{E996ECBB-A018-4AF5-B354-860C9173C73C}" type="presParOf" srcId="{DF210385-6452-4C5E-8588-8CA408EA2159}" destId="{E9403781-FA56-470F-B4E3-B4FA838DE27C}" srcOrd="0" destOrd="0" presId="urn:microsoft.com/office/officeart/2008/layout/TitlePictureLineup"/>
    <dgm:cxn modelId="{1726E69B-2088-4671-B827-8277D5616D75}" type="presParOf" srcId="{DF210385-6452-4C5E-8588-8CA408EA2159}" destId="{3C787B02-D68B-4E96-B57B-8316EAADABDC}" srcOrd="1" destOrd="0" presId="urn:microsoft.com/office/officeart/2008/layout/TitlePictureLineup"/>
    <dgm:cxn modelId="{F8493431-5FAE-40E5-85B0-1BA26A43681D}" type="presParOf" srcId="{DF210385-6452-4C5E-8588-8CA408EA2159}" destId="{13C10421-D088-4F92-8F99-028C118D5F83}" srcOrd="2" destOrd="0" presId="urn:microsoft.com/office/officeart/2008/layout/TitlePictureLineup"/>
    <dgm:cxn modelId="{0664CB99-801E-483B-84F2-27DAF0DE200D}" type="presParOf" srcId="{DF210385-6452-4C5E-8588-8CA408EA2159}" destId="{A7F77EAD-684B-451E-B265-76892D0D7482}" srcOrd="3" destOrd="0" presId="urn:microsoft.com/office/officeart/2008/layout/TitlePictureLineup"/>
    <dgm:cxn modelId="{57CCD257-8755-43A9-9C57-47A0B4230A46}" type="presParOf" srcId="{FD66E43E-65FF-4128-AA2C-4B624BFDBFBE}" destId="{A9160A21-8784-47D2-B13B-99AE5500C50F}" srcOrd="3" destOrd="0" presId="urn:microsoft.com/office/officeart/2008/layout/TitlePictureLineup"/>
    <dgm:cxn modelId="{B34DE0E6-F73C-49AA-A874-EC3D60FB612F}" type="presParOf" srcId="{FD66E43E-65FF-4128-AA2C-4B624BFDBFBE}" destId="{3100D0C4-19B2-4DBA-B16E-D52BDE5D36B3}" srcOrd="4" destOrd="0" presId="urn:microsoft.com/office/officeart/2008/layout/TitlePictureLineup"/>
    <dgm:cxn modelId="{36ECDDCE-D8D6-4CE6-977B-3770D2F69A71}" type="presParOf" srcId="{3100D0C4-19B2-4DBA-B16E-D52BDE5D36B3}" destId="{19891C18-464F-4955-8695-1C07BE5C75C1}" srcOrd="0" destOrd="0" presId="urn:microsoft.com/office/officeart/2008/layout/TitlePictureLineup"/>
    <dgm:cxn modelId="{6E673E6D-986B-4E06-9FF1-D5CE09854CF9}" type="presParOf" srcId="{3100D0C4-19B2-4DBA-B16E-D52BDE5D36B3}" destId="{0E216F9C-5843-416B-B6A3-ED7857768583}" srcOrd="1" destOrd="0" presId="urn:microsoft.com/office/officeart/2008/layout/TitlePictureLineup"/>
    <dgm:cxn modelId="{0D12FD0D-C5F2-4E6E-BEE4-A3755C005630}" type="presParOf" srcId="{3100D0C4-19B2-4DBA-B16E-D52BDE5D36B3}" destId="{A0FDD084-1FFC-443E-B10B-3C45364AE2D0}" srcOrd="2" destOrd="0" presId="urn:microsoft.com/office/officeart/2008/layout/TitlePictureLineup"/>
    <dgm:cxn modelId="{1E78F8D5-36DB-4F4A-B49A-0348BA97D91F}" type="presParOf" srcId="{3100D0C4-19B2-4DBA-B16E-D52BDE5D36B3}" destId="{768B32A1-4318-4D6A-9E35-2B724593E6F0}" srcOrd="3" destOrd="0" presId="urn:microsoft.com/office/officeart/2008/layout/TitlePictureLineup"/>
    <dgm:cxn modelId="{FB485FA3-6B25-4467-AD8F-ADE6BFA9B9E4}" type="presParOf" srcId="{FD66E43E-65FF-4128-AA2C-4B624BFDBFBE}" destId="{869AC5C2-4192-43FC-A45C-89698F0C596A}" srcOrd="5" destOrd="0" presId="urn:microsoft.com/office/officeart/2008/layout/TitlePictureLineup"/>
    <dgm:cxn modelId="{5C1EB75F-0540-4721-8EF9-AED7889BDD2E}" type="presParOf" srcId="{FD66E43E-65FF-4128-AA2C-4B624BFDBFBE}" destId="{18B370BF-0054-47FE-A70E-BBF409496053}" srcOrd="6" destOrd="0" presId="urn:microsoft.com/office/officeart/2008/layout/TitlePictureLineup"/>
    <dgm:cxn modelId="{149FC0FF-E555-4183-865D-26EF703B131E}" type="presParOf" srcId="{18B370BF-0054-47FE-A70E-BBF409496053}" destId="{50B8DA5D-59BE-482D-BA56-559A25002597}" srcOrd="0" destOrd="0" presId="urn:microsoft.com/office/officeart/2008/layout/TitlePictureLineup"/>
    <dgm:cxn modelId="{30EBCFAF-9BC8-40D7-86F6-03A1CBD5EDDB}" type="presParOf" srcId="{18B370BF-0054-47FE-A70E-BBF409496053}" destId="{52DCCAD5-843C-4EF6-A20A-8F29B6493A48}" srcOrd="1" destOrd="0" presId="urn:microsoft.com/office/officeart/2008/layout/TitlePictureLineup"/>
    <dgm:cxn modelId="{D3364C58-B62D-44C0-8498-5F2E81F02953}" type="presParOf" srcId="{18B370BF-0054-47FE-A70E-BBF409496053}" destId="{65051C11-95A3-4E2B-91D7-F50FCED2D7C4}" srcOrd="2" destOrd="0" presId="urn:microsoft.com/office/officeart/2008/layout/TitlePictureLineup"/>
    <dgm:cxn modelId="{ACB245A1-0081-4F58-9296-9CE1F0D61CE0}" type="presParOf" srcId="{18B370BF-0054-47FE-A70E-BBF409496053}" destId="{53FF50D4-3F12-4044-9485-E8050B29D30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326776-370E-499F-A845-34497B99901F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F8981D96-BCF3-4DF5-88E1-B5E8C1130DF0}">
      <dgm:prSet/>
      <dgm:spPr/>
      <dgm:t>
        <a:bodyPr/>
        <a:lstStyle/>
        <a:p>
          <a:r>
            <a:rPr lang="en-US"/>
            <a:t>Take less than 5 minutes</a:t>
          </a:r>
        </a:p>
      </dgm:t>
    </dgm:pt>
    <dgm:pt modelId="{8C7EBA05-BA3C-4E60-A4CA-DCA8F8856FFA}" type="parTrans" cxnId="{BFA42DD9-2D7A-4381-90C0-FBDF8A8B8E89}">
      <dgm:prSet/>
      <dgm:spPr/>
      <dgm:t>
        <a:bodyPr/>
        <a:lstStyle/>
        <a:p>
          <a:endParaRPr lang="en-US"/>
        </a:p>
      </dgm:t>
    </dgm:pt>
    <dgm:pt modelId="{31FA1627-F714-4F18-8A91-0DC14C0CECE2}" type="sibTrans" cxnId="{BFA42DD9-2D7A-4381-90C0-FBDF8A8B8E89}">
      <dgm:prSet/>
      <dgm:spPr/>
      <dgm:t>
        <a:bodyPr/>
        <a:lstStyle/>
        <a:p>
          <a:endParaRPr lang="en-US"/>
        </a:p>
      </dgm:t>
    </dgm:pt>
    <dgm:pt modelId="{23853BAE-D58B-4A72-902E-A8D16DB08A68}">
      <dgm:prSet/>
      <dgm:spPr/>
      <dgm:t>
        <a:bodyPr/>
        <a:lstStyle/>
        <a:p>
          <a:r>
            <a:rPr lang="en-US"/>
            <a:t>Anyone in the Unit Key 3 can do it</a:t>
          </a:r>
        </a:p>
      </dgm:t>
    </dgm:pt>
    <dgm:pt modelId="{44EB0B2E-79BC-47CE-BA28-E9C0E1B89311}" type="parTrans" cxnId="{18E6271C-461C-4393-9227-DB688357546A}">
      <dgm:prSet/>
      <dgm:spPr/>
      <dgm:t>
        <a:bodyPr/>
        <a:lstStyle/>
        <a:p>
          <a:endParaRPr lang="en-US"/>
        </a:p>
      </dgm:t>
    </dgm:pt>
    <dgm:pt modelId="{B2569C37-033C-49D1-87D0-502366CA6C24}" type="sibTrans" cxnId="{18E6271C-461C-4393-9227-DB688357546A}">
      <dgm:prSet/>
      <dgm:spPr/>
      <dgm:t>
        <a:bodyPr/>
        <a:lstStyle/>
        <a:p>
          <a:endParaRPr lang="en-US"/>
        </a:p>
      </dgm:t>
    </dgm:pt>
    <dgm:pt modelId="{D04B1E75-4445-46FF-B6C7-CFAE592B16FA}">
      <dgm:prSet/>
      <dgm:spPr/>
      <dgm:t>
        <a:bodyPr/>
        <a:lstStyle/>
        <a:p>
          <a:r>
            <a:rPr lang="en-US"/>
            <a:t>Through your my.scouting.org account</a:t>
          </a:r>
        </a:p>
      </dgm:t>
    </dgm:pt>
    <dgm:pt modelId="{2006DC56-2A77-47B3-B9D8-884D00B961D9}" type="parTrans" cxnId="{3CAA5644-15FF-4DC2-8377-7F6DE36E358B}">
      <dgm:prSet/>
      <dgm:spPr/>
      <dgm:t>
        <a:bodyPr/>
        <a:lstStyle/>
        <a:p>
          <a:endParaRPr lang="en-US"/>
        </a:p>
      </dgm:t>
    </dgm:pt>
    <dgm:pt modelId="{270C90A2-B6AB-41DD-B3EC-2B2CD6C8AD3D}" type="sibTrans" cxnId="{3CAA5644-15FF-4DC2-8377-7F6DE36E358B}">
      <dgm:prSet/>
      <dgm:spPr/>
      <dgm:t>
        <a:bodyPr/>
        <a:lstStyle/>
        <a:p>
          <a:endParaRPr lang="en-US"/>
        </a:p>
      </dgm:t>
    </dgm:pt>
    <dgm:pt modelId="{9BD622BB-B4CC-47AA-B7CF-80242479A0D4}">
      <dgm:prSet/>
      <dgm:spPr/>
      <dgm:t>
        <a:bodyPr/>
        <a:lstStyle/>
        <a:p>
          <a:r>
            <a:rPr lang="en-US"/>
            <a:t>Reach out to Ben or Matt for any help</a:t>
          </a:r>
        </a:p>
      </dgm:t>
    </dgm:pt>
    <dgm:pt modelId="{BB83B3CB-0AA6-48CE-8A6B-F2F65F2AF30A}" type="parTrans" cxnId="{ACB95D0E-04BE-4AF6-9ADD-873E0389982E}">
      <dgm:prSet/>
      <dgm:spPr/>
      <dgm:t>
        <a:bodyPr/>
        <a:lstStyle/>
        <a:p>
          <a:endParaRPr lang="en-US"/>
        </a:p>
      </dgm:t>
    </dgm:pt>
    <dgm:pt modelId="{2E3BC844-C884-45E7-892A-8FB63DC11C0B}" type="sibTrans" cxnId="{ACB95D0E-04BE-4AF6-9ADD-873E0389982E}">
      <dgm:prSet/>
      <dgm:spPr/>
      <dgm:t>
        <a:bodyPr/>
        <a:lstStyle/>
        <a:p>
          <a:endParaRPr lang="en-US"/>
        </a:p>
      </dgm:t>
    </dgm:pt>
    <dgm:pt modelId="{A32761DB-E922-487C-A48A-F15B23180F2C}">
      <dgm:prSet/>
      <dgm:spPr/>
      <dgm:t>
        <a:bodyPr/>
        <a:lstStyle/>
        <a:p>
          <a:r>
            <a:rPr lang="en-US"/>
            <a:t>Please click on the link in the chat for instructions </a:t>
          </a:r>
        </a:p>
      </dgm:t>
    </dgm:pt>
    <dgm:pt modelId="{21CEF1BD-3124-4238-BE1B-AF0295617323}" type="parTrans" cxnId="{5939318F-1614-47C4-BE03-64EB88860160}">
      <dgm:prSet/>
      <dgm:spPr/>
      <dgm:t>
        <a:bodyPr/>
        <a:lstStyle/>
        <a:p>
          <a:endParaRPr lang="en-US"/>
        </a:p>
      </dgm:t>
    </dgm:pt>
    <dgm:pt modelId="{8650EF10-E20A-4FF4-870A-139994CDE21C}" type="sibTrans" cxnId="{5939318F-1614-47C4-BE03-64EB88860160}">
      <dgm:prSet/>
      <dgm:spPr/>
      <dgm:t>
        <a:bodyPr/>
        <a:lstStyle/>
        <a:p>
          <a:endParaRPr lang="en-US"/>
        </a:p>
      </dgm:t>
    </dgm:pt>
    <dgm:pt modelId="{86B2B457-F59A-4262-BA0B-C1EC991CB70F}" type="pres">
      <dgm:prSet presAssocID="{35326776-370E-499F-A845-34497B99901F}" presName="linear" presStyleCnt="0">
        <dgm:presLayoutVars>
          <dgm:animLvl val="lvl"/>
          <dgm:resizeHandles val="exact"/>
        </dgm:presLayoutVars>
      </dgm:prSet>
      <dgm:spPr/>
    </dgm:pt>
    <dgm:pt modelId="{F4E115AF-5959-478D-B1D5-90C232710A71}" type="pres">
      <dgm:prSet presAssocID="{F8981D96-BCF3-4DF5-88E1-B5E8C1130DF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9F85C86B-2881-40C2-8CE8-5C67EA8DB3BC}" type="pres">
      <dgm:prSet presAssocID="{31FA1627-F714-4F18-8A91-0DC14C0CECE2}" presName="spacer" presStyleCnt="0"/>
      <dgm:spPr/>
    </dgm:pt>
    <dgm:pt modelId="{8B020203-8742-434F-BFE0-1D160B9FECAF}" type="pres">
      <dgm:prSet presAssocID="{23853BAE-D58B-4A72-902E-A8D16DB08A6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0646FD38-9AB3-4C2F-9B69-681738D9A750}" type="pres">
      <dgm:prSet presAssocID="{B2569C37-033C-49D1-87D0-502366CA6C24}" presName="spacer" presStyleCnt="0"/>
      <dgm:spPr/>
    </dgm:pt>
    <dgm:pt modelId="{DB576AB8-D7B1-4E09-9A2A-CF1B2D06C8B8}" type="pres">
      <dgm:prSet presAssocID="{D04B1E75-4445-46FF-B6C7-CFAE592B16FA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DFC0EFB-FBC7-4EFC-8EF1-740FCE432F50}" type="pres">
      <dgm:prSet presAssocID="{270C90A2-B6AB-41DD-B3EC-2B2CD6C8AD3D}" presName="spacer" presStyleCnt="0"/>
      <dgm:spPr/>
    </dgm:pt>
    <dgm:pt modelId="{DB87883A-7B66-4B6F-95B1-E464AD3F31E9}" type="pres">
      <dgm:prSet presAssocID="{9BD622BB-B4CC-47AA-B7CF-80242479A0D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739C48E-B9F5-4EDD-9450-543283EA44D4}" type="pres">
      <dgm:prSet presAssocID="{2E3BC844-C884-45E7-892A-8FB63DC11C0B}" presName="spacer" presStyleCnt="0"/>
      <dgm:spPr/>
    </dgm:pt>
    <dgm:pt modelId="{08AE2395-E806-449C-B1BE-4D05712F4DF8}" type="pres">
      <dgm:prSet presAssocID="{A32761DB-E922-487C-A48A-F15B23180F2C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ACB95D0E-04BE-4AF6-9ADD-873E0389982E}" srcId="{35326776-370E-499F-A845-34497B99901F}" destId="{9BD622BB-B4CC-47AA-B7CF-80242479A0D4}" srcOrd="3" destOrd="0" parTransId="{BB83B3CB-0AA6-48CE-8A6B-F2F65F2AF30A}" sibTransId="{2E3BC844-C884-45E7-892A-8FB63DC11C0B}"/>
    <dgm:cxn modelId="{18E6271C-461C-4393-9227-DB688357546A}" srcId="{35326776-370E-499F-A845-34497B99901F}" destId="{23853BAE-D58B-4A72-902E-A8D16DB08A68}" srcOrd="1" destOrd="0" parTransId="{44EB0B2E-79BC-47CE-BA28-E9C0E1B89311}" sibTransId="{B2569C37-033C-49D1-87D0-502366CA6C24}"/>
    <dgm:cxn modelId="{20580828-2B01-46C2-9439-629B123718C5}" type="presOf" srcId="{35326776-370E-499F-A845-34497B99901F}" destId="{86B2B457-F59A-4262-BA0B-C1EC991CB70F}" srcOrd="0" destOrd="0" presId="urn:microsoft.com/office/officeart/2005/8/layout/vList2"/>
    <dgm:cxn modelId="{C2D77A5F-B854-41A6-AD0F-34D4D62E4E81}" type="presOf" srcId="{A32761DB-E922-487C-A48A-F15B23180F2C}" destId="{08AE2395-E806-449C-B1BE-4D05712F4DF8}" srcOrd="0" destOrd="0" presId="urn:microsoft.com/office/officeart/2005/8/layout/vList2"/>
    <dgm:cxn modelId="{3CAA5644-15FF-4DC2-8377-7F6DE36E358B}" srcId="{35326776-370E-499F-A845-34497B99901F}" destId="{D04B1E75-4445-46FF-B6C7-CFAE592B16FA}" srcOrd="2" destOrd="0" parTransId="{2006DC56-2A77-47B3-B9D8-884D00B961D9}" sibTransId="{270C90A2-B6AB-41DD-B3EC-2B2CD6C8AD3D}"/>
    <dgm:cxn modelId="{EBBF794C-4FC0-4B2A-8659-DC70864BADA8}" type="presOf" srcId="{9BD622BB-B4CC-47AA-B7CF-80242479A0D4}" destId="{DB87883A-7B66-4B6F-95B1-E464AD3F31E9}" srcOrd="0" destOrd="0" presId="urn:microsoft.com/office/officeart/2005/8/layout/vList2"/>
    <dgm:cxn modelId="{3717E751-6226-4DC3-ABF6-4006D330EC49}" type="presOf" srcId="{23853BAE-D58B-4A72-902E-A8D16DB08A68}" destId="{8B020203-8742-434F-BFE0-1D160B9FECAF}" srcOrd="0" destOrd="0" presId="urn:microsoft.com/office/officeart/2005/8/layout/vList2"/>
    <dgm:cxn modelId="{5939318F-1614-47C4-BE03-64EB88860160}" srcId="{35326776-370E-499F-A845-34497B99901F}" destId="{A32761DB-E922-487C-A48A-F15B23180F2C}" srcOrd="4" destOrd="0" parTransId="{21CEF1BD-3124-4238-BE1B-AF0295617323}" sibTransId="{8650EF10-E20A-4FF4-870A-139994CDE21C}"/>
    <dgm:cxn modelId="{F1BFDDBB-3730-4F5B-BD2D-00CC342D28AA}" type="presOf" srcId="{F8981D96-BCF3-4DF5-88E1-B5E8C1130DF0}" destId="{F4E115AF-5959-478D-B1D5-90C232710A71}" srcOrd="0" destOrd="0" presId="urn:microsoft.com/office/officeart/2005/8/layout/vList2"/>
    <dgm:cxn modelId="{BFA42DD9-2D7A-4381-90C0-FBDF8A8B8E89}" srcId="{35326776-370E-499F-A845-34497B99901F}" destId="{F8981D96-BCF3-4DF5-88E1-B5E8C1130DF0}" srcOrd="0" destOrd="0" parTransId="{8C7EBA05-BA3C-4E60-A4CA-DCA8F8856FFA}" sibTransId="{31FA1627-F714-4F18-8A91-0DC14C0CECE2}"/>
    <dgm:cxn modelId="{B5F809ED-AB04-4343-BDF8-F3FD5D9D00EC}" type="presOf" srcId="{D04B1E75-4445-46FF-B6C7-CFAE592B16FA}" destId="{DB576AB8-D7B1-4E09-9A2A-CF1B2D06C8B8}" srcOrd="0" destOrd="0" presId="urn:microsoft.com/office/officeart/2005/8/layout/vList2"/>
    <dgm:cxn modelId="{66283913-C64F-4A9E-907F-65796ABB1496}" type="presParOf" srcId="{86B2B457-F59A-4262-BA0B-C1EC991CB70F}" destId="{F4E115AF-5959-478D-B1D5-90C232710A71}" srcOrd="0" destOrd="0" presId="urn:microsoft.com/office/officeart/2005/8/layout/vList2"/>
    <dgm:cxn modelId="{F8A5078A-22B0-4586-A89A-EA5EB858032E}" type="presParOf" srcId="{86B2B457-F59A-4262-BA0B-C1EC991CB70F}" destId="{9F85C86B-2881-40C2-8CE8-5C67EA8DB3BC}" srcOrd="1" destOrd="0" presId="urn:microsoft.com/office/officeart/2005/8/layout/vList2"/>
    <dgm:cxn modelId="{438727E0-4ABA-47F5-A0BA-829D1A955BE8}" type="presParOf" srcId="{86B2B457-F59A-4262-BA0B-C1EC991CB70F}" destId="{8B020203-8742-434F-BFE0-1D160B9FECAF}" srcOrd="2" destOrd="0" presId="urn:microsoft.com/office/officeart/2005/8/layout/vList2"/>
    <dgm:cxn modelId="{01A06953-3D16-4D63-AB6B-5E0D25EC076C}" type="presParOf" srcId="{86B2B457-F59A-4262-BA0B-C1EC991CB70F}" destId="{0646FD38-9AB3-4C2F-9B69-681738D9A750}" srcOrd="3" destOrd="0" presId="urn:microsoft.com/office/officeart/2005/8/layout/vList2"/>
    <dgm:cxn modelId="{4721D412-623E-4099-A9DA-FF2F4692CE70}" type="presParOf" srcId="{86B2B457-F59A-4262-BA0B-C1EC991CB70F}" destId="{DB576AB8-D7B1-4E09-9A2A-CF1B2D06C8B8}" srcOrd="4" destOrd="0" presId="urn:microsoft.com/office/officeart/2005/8/layout/vList2"/>
    <dgm:cxn modelId="{2D729DC7-75A6-4610-B4AE-2CAE2457883A}" type="presParOf" srcId="{86B2B457-F59A-4262-BA0B-C1EC991CB70F}" destId="{3DFC0EFB-FBC7-4EFC-8EF1-740FCE432F50}" srcOrd="5" destOrd="0" presId="urn:microsoft.com/office/officeart/2005/8/layout/vList2"/>
    <dgm:cxn modelId="{E7B3F0F0-8539-4067-BAFC-1CF795707604}" type="presParOf" srcId="{86B2B457-F59A-4262-BA0B-C1EC991CB70F}" destId="{DB87883A-7B66-4B6F-95B1-E464AD3F31E9}" srcOrd="6" destOrd="0" presId="urn:microsoft.com/office/officeart/2005/8/layout/vList2"/>
    <dgm:cxn modelId="{49A68E5A-3B5F-4073-A28B-8CB0E870B2F2}" type="presParOf" srcId="{86B2B457-F59A-4262-BA0B-C1EC991CB70F}" destId="{0739C48E-B9F5-4EDD-9450-543283EA44D4}" srcOrd="7" destOrd="0" presId="urn:microsoft.com/office/officeart/2005/8/layout/vList2"/>
    <dgm:cxn modelId="{6D35AD0B-8487-4C67-B09D-30AF841281B9}" type="presParOf" srcId="{86B2B457-F59A-4262-BA0B-C1EC991CB70F}" destId="{08AE2395-E806-449C-B1BE-4D05712F4DF8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CDCC26-9091-4E6B-8FB4-E9279588FDB2}" type="doc">
      <dgm:prSet loTypeId="urn:microsoft.com/office/officeart/2008/layout/LinedLis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B88A0D8-4242-4559-82CA-B4C143C5F147}">
      <dgm:prSet/>
      <dgm:spPr/>
      <dgm:t>
        <a:bodyPr/>
        <a:lstStyle/>
        <a:p>
          <a:r>
            <a:rPr lang="en-US" baseline="0"/>
            <a:t>August 19</a:t>
          </a:r>
          <a:endParaRPr lang="en-US"/>
        </a:p>
      </dgm:t>
    </dgm:pt>
    <dgm:pt modelId="{D026299D-05B3-48E2-B50C-B4A626EA1D99}" type="parTrans" cxnId="{5CADDF57-CEFE-425B-8132-58CF0AF0BACC}">
      <dgm:prSet/>
      <dgm:spPr/>
      <dgm:t>
        <a:bodyPr/>
        <a:lstStyle/>
        <a:p>
          <a:endParaRPr lang="en-US"/>
        </a:p>
      </dgm:t>
    </dgm:pt>
    <dgm:pt modelId="{801E420C-39FE-4713-AF47-BCD2F664B9A1}" type="sibTrans" cxnId="{5CADDF57-CEFE-425B-8132-58CF0AF0BACC}">
      <dgm:prSet/>
      <dgm:spPr/>
      <dgm:t>
        <a:bodyPr/>
        <a:lstStyle/>
        <a:p>
          <a:endParaRPr lang="en-US"/>
        </a:p>
      </dgm:t>
    </dgm:pt>
    <dgm:pt modelId="{A668A45E-9777-40F9-8D96-C8659B0C9AEE}">
      <dgm:prSet/>
      <dgm:spPr/>
      <dgm:t>
        <a:bodyPr/>
        <a:lstStyle/>
        <a:p>
          <a:r>
            <a:rPr lang="en-US" baseline="0"/>
            <a:t>6PM-8PM</a:t>
          </a:r>
          <a:endParaRPr lang="en-US"/>
        </a:p>
      </dgm:t>
    </dgm:pt>
    <dgm:pt modelId="{56B9FEA2-6E8E-4E7E-91AF-87BA4BFBB8DC}" type="parTrans" cxnId="{D57E0B30-FD38-45C3-AAF9-E2BEC93E81B2}">
      <dgm:prSet/>
      <dgm:spPr/>
      <dgm:t>
        <a:bodyPr/>
        <a:lstStyle/>
        <a:p>
          <a:endParaRPr lang="en-US"/>
        </a:p>
      </dgm:t>
    </dgm:pt>
    <dgm:pt modelId="{37AA8CAA-621F-4E62-8607-CE8B8C946EC2}" type="sibTrans" cxnId="{D57E0B30-FD38-45C3-AAF9-E2BEC93E81B2}">
      <dgm:prSet/>
      <dgm:spPr/>
      <dgm:t>
        <a:bodyPr/>
        <a:lstStyle/>
        <a:p>
          <a:endParaRPr lang="en-US"/>
        </a:p>
      </dgm:t>
    </dgm:pt>
    <dgm:pt modelId="{4073166A-F632-4BE1-B3B1-0FDF31960503}">
      <dgm:prSet/>
      <dgm:spPr/>
      <dgm:t>
        <a:bodyPr/>
        <a:lstStyle/>
        <a:p>
          <a:r>
            <a:rPr lang="en-US" baseline="0"/>
            <a:t>Des Peres Park </a:t>
          </a:r>
          <a:endParaRPr lang="en-US"/>
        </a:p>
      </dgm:t>
    </dgm:pt>
    <dgm:pt modelId="{670CEFEB-D5AC-431E-9E30-F10DD4FBCE0A}" type="parTrans" cxnId="{ABE3CA74-BC3D-4E5D-A5C8-9B77D70272C1}">
      <dgm:prSet/>
      <dgm:spPr/>
      <dgm:t>
        <a:bodyPr/>
        <a:lstStyle/>
        <a:p>
          <a:endParaRPr lang="en-US"/>
        </a:p>
      </dgm:t>
    </dgm:pt>
    <dgm:pt modelId="{8B6D0C85-2A9A-4147-A869-EC202B28798A}" type="sibTrans" cxnId="{ABE3CA74-BC3D-4E5D-A5C8-9B77D70272C1}">
      <dgm:prSet/>
      <dgm:spPr/>
      <dgm:t>
        <a:bodyPr/>
        <a:lstStyle/>
        <a:p>
          <a:endParaRPr lang="en-US"/>
        </a:p>
      </dgm:t>
    </dgm:pt>
    <dgm:pt modelId="{01970E44-7F56-404E-9583-B0075958180C}">
      <dgm:prSet/>
      <dgm:spPr/>
      <dgm:t>
        <a:bodyPr/>
        <a:lstStyle/>
        <a:p>
          <a:r>
            <a:rPr lang="en-US" baseline="0"/>
            <a:t>12325 Manchester Road</a:t>
          </a:r>
          <a:br>
            <a:rPr lang="en-US" baseline="0"/>
          </a:br>
          <a:r>
            <a:rPr lang="en-US" baseline="0"/>
            <a:t>Des Peres, MO 63131</a:t>
          </a:r>
          <a:endParaRPr lang="en-US"/>
        </a:p>
      </dgm:t>
    </dgm:pt>
    <dgm:pt modelId="{98C7F9ED-F43B-4E8C-99C8-77012CFFA6C2}" type="parTrans" cxnId="{022D5041-6CA1-4D19-8C88-A9C87A4894DC}">
      <dgm:prSet/>
      <dgm:spPr/>
      <dgm:t>
        <a:bodyPr/>
        <a:lstStyle/>
        <a:p>
          <a:endParaRPr lang="en-US"/>
        </a:p>
      </dgm:t>
    </dgm:pt>
    <dgm:pt modelId="{2FB6D44D-B75B-43C1-A400-25AAA9BBD6A5}" type="sibTrans" cxnId="{022D5041-6CA1-4D19-8C88-A9C87A4894DC}">
      <dgm:prSet/>
      <dgm:spPr/>
      <dgm:t>
        <a:bodyPr/>
        <a:lstStyle/>
        <a:p>
          <a:endParaRPr lang="en-US"/>
        </a:p>
      </dgm:t>
    </dgm:pt>
    <dgm:pt modelId="{DE915FA4-703B-449A-A6C0-607E0515137D}">
      <dgm:prSet/>
      <dgm:spPr/>
      <dgm:t>
        <a:bodyPr/>
        <a:lstStyle/>
        <a:p>
          <a:r>
            <a:rPr lang="en-US" baseline="0"/>
            <a:t>Pick up applications, yard sign, poster, new parent guides, and more! </a:t>
          </a:r>
          <a:endParaRPr lang="en-US"/>
        </a:p>
      </dgm:t>
    </dgm:pt>
    <dgm:pt modelId="{FD52383F-1F42-4691-8A17-5EC090ADCDFC}" type="parTrans" cxnId="{E8358DCC-2DFA-41BF-9C35-A26EA917D614}">
      <dgm:prSet/>
      <dgm:spPr/>
      <dgm:t>
        <a:bodyPr/>
        <a:lstStyle/>
        <a:p>
          <a:endParaRPr lang="en-US"/>
        </a:p>
      </dgm:t>
    </dgm:pt>
    <dgm:pt modelId="{A9F13541-2FA3-4BAE-A5B1-3AEBE136FC2E}" type="sibTrans" cxnId="{E8358DCC-2DFA-41BF-9C35-A26EA917D614}">
      <dgm:prSet/>
      <dgm:spPr/>
      <dgm:t>
        <a:bodyPr/>
        <a:lstStyle/>
        <a:p>
          <a:endParaRPr lang="en-US"/>
        </a:p>
      </dgm:t>
    </dgm:pt>
    <dgm:pt modelId="{69FC04F2-8373-4C83-8A14-95AA65C58CC2}" type="pres">
      <dgm:prSet presAssocID="{9ECDCC26-9091-4E6B-8FB4-E9279588FDB2}" presName="vert0" presStyleCnt="0">
        <dgm:presLayoutVars>
          <dgm:dir/>
          <dgm:animOne val="branch"/>
          <dgm:animLvl val="lvl"/>
        </dgm:presLayoutVars>
      </dgm:prSet>
      <dgm:spPr/>
    </dgm:pt>
    <dgm:pt modelId="{2A407A59-828C-4704-9268-4D6F00EEFC75}" type="pres">
      <dgm:prSet presAssocID="{6B88A0D8-4242-4559-82CA-B4C143C5F147}" presName="thickLine" presStyleLbl="alignNode1" presStyleIdx="0" presStyleCnt="5"/>
      <dgm:spPr/>
    </dgm:pt>
    <dgm:pt modelId="{729CDBB6-3065-41AA-8D3B-E4F373273631}" type="pres">
      <dgm:prSet presAssocID="{6B88A0D8-4242-4559-82CA-B4C143C5F147}" presName="horz1" presStyleCnt="0"/>
      <dgm:spPr/>
    </dgm:pt>
    <dgm:pt modelId="{96FD5374-0753-4BCE-B90A-BA4B9584F45B}" type="pres">
      <dgm:prSet presAssocID="{6B88A0D8-4242-4559-82CA-B4C143C5F147}" presName="tx1" presStyleLbl="revTx" presStyleIdx="0" presStyleCnt="5"/>
      <dgm:spPr/>
    </dgm:pt>
    <dgm:pt modelId="{3A4DDDBC-C3EA-4060-89B2-47DE9AACEE9D}" type="pres">
      <dgm:prSet presAssocID="{6B88A0D8-4242-4559-82CA-B4C143C5F147}" presName="vert1" presStyleCnt="0"/>
      <dgm:spPr/>
    </dgm:pt>
    <dgm:pt modelId="{5AD2DED8-3472-4914-AC80-26B021885760}" type="pres">
      <dgm:prSet presAssocID="{A668A45E-9777-40F9-8D96-C8659B0C9AEE}" presName="thickLine" presStyleLbl="alignNode1" presStyleIdx="1" presStyleCnt="5"/>
      <dgm:spPr/>
    </dgm:pt>
    <dgm:pt modelId="{D2EB862F-141F-40C2-8449-29BABB226654}" type="pres">
      <dgm:prSet presAssocID="{A668A45E-9777-40F9-8D96-C8659B0C9AEE}" presName="horz1" presStyleCnt="0"/>
      <dgm:spPr/>
    </dgm:pt>
    <dgm:pt modelId="{39A2D733-1964-4AED-8AEF-7086665A36EB}" type="pres">
      <dgm:prSet presAssocID="{A668A45E-9777-40F9-8D96-C8659B0C9AEE}" presName="tx1" presStyleLbl="revTx" presStyleIdx="1" presStyleCnt="5"/>
      <dgm:spPr/>
    </dgm:pt>
    <dgm:pt modelId="{5A4100A6-AF69-4206-A027-3F8A7451AD05}" type="pres">
      <dgm:prSet presAssocID="{A668A45E-9777-40F9-8D96-C8659B0C9AEE}" presName="vert1" presStyleCnt="0"/>
      <dgm:spPr/>
    </dgm:pt>
    <dgm:pt modelId="{8439A7DE-B61C-4342-AEB6-3B8000011472}" type="pres">
      <dgm:prSet presAssocID="{4073166A-F632-4BE1-B3B1-0FDF31960503}" presName="thickLine" presStyleLbl="alignNode1" presStyleIdx="2" presStyleCnt="5"/>
      <dgm:spPr/>
    </dgm:pt>
    <dgm:pt modelId="{F039CE44-13AC-4553-B3D4-C7258233F10E}" type="pres">
      <dgm:prSet presAssocID="{4073166A-F632-4BE1-B3B1-0FDF31960503}" presName="horz1" presStyleCnt="0"/>
      <dgm:spPr/>
    </dgm:pt>
    <dgm:pt modelId="{3EA7858E-02AD-4094-A046-8627BA6B9FD3}" type="pres">
      <dgm:prSet presAssocID="{4073166A-F632-4BE1-B3B1-0FDF31960503}" presName="tx1" presStyleLbl="revTx" presStyleIdx="2" presStyleCnt="5"/>
      <dgm:spPr/>
    </dgm:pt>
    <dgm:pt modelId="{D95EECF7-102F-4EFA-A3A3-A82C69218AAD}" type="pres">
      <dgm:prSet presAssocID="{4073166A-F632-4BE1-B3B1-0FDF31960503}" presName="vert1" presStyleCnt="0"/>
      <dgm:spPr/>
    </dgm:pt>
    <dgm:pt modelId="{A25BC169-22CC-4275-BCB0-5810783324AF}" type="pres">
      <dgm:prSet presAssocID="{01970E44-7F56-404E-9583-B0075958180C}" presName="thickLine" presStyleLbl="alignNode1" presStyleIdx="3" presStyleCnt="5"/>
      <dgm:spPr/>
    </dgm:pt>
    <dgm:pt modelId="{6CEE1ABE-EA7F-475F-90D8-DDCFA7C50EEA}" type="pres">
      <dgm:prSet presAssocID="{01970E44-7F56-404E-9583-B0075958180C}" presName="horz1" presStyleCnt="0"/>
      <dgm:spPr/>
    </dgm:pt>
    <dgm:pt modelId="{37CBE045-F868-4AB3-8F32-019F9A89417F}" type="pres">
      <dgm:prSet presAssocID="{01970E44-7F56-404E-9583-B0075958180C}" presName="tx1" presStyleLbl="revTx" presStyleIdx="3" presStyleCnt="5"/>
      <dgm:spPr/>
    </dgm:pt>
    <dgm:pt modelId="{A0CE55CE-9B09-49FE-94BA-1D7B40F607DD}" type="pres">
      <dgm:prSet presAssocID="{01970E44-7F56-404E-9583-B0075958180C}" presName="vert1" presStyleCnt="0"/>
      <dgm:spPr/>
    </dgm:pt>
    <dgm:pt modelId="{90900D8A-6B85-4679-9444-CF5A3C8222C2}" type="pres">
      <dgm:prSet presAssocID="{DE915FA4-703B-449A-A6C0-607E0515137D}" presName="thickLine" presStyleLbl="alignNode1" presStyleIdx="4" presStyleCnt="5"/>
      <dgm:spPr/>
    </dgm:pt>
    <dgm:pt modelId="{0A65D50C-F815-4E71-B460-813E7CE1B94F}" type="pres">
      <dgm:prSet presAssocID="{DE915FA4-703B-449A-A6C0-607E0515137D}" presName="horz1" presStyleCnt="0"/>
      <dgm:spPr/>
    </dgm:pt>
    <dgm:pt modelId="{43A12DFB-F12E-45EE-9AE4-0A16212DB5DA}" type="pres">
      <dgm:prSet presAssocID="{DE915FA4-703B-449A-A6C0-607E0515137D}" presName="tx1" presStyleLbl="revTx" presStyleIdx="4" presStyleCnt="5"/>
      <dgm:spPr/>
    </dgm:pt>
    <dgm:pt modelId="{8EFE372E-8752-4A60-8BF0-BC6329A1D487}" type="pres">
      <dgm:prSet presAssocID="{DE915FA4-703B-449A-A6C0-607E0515137D}" presName="vert1" presStyleCnt="0"/>
      <dgm:spPr/>
    </dgm:pt>
  </dgm:ptLst>
  <dgm:cxnLst>
    <dgm:cxn modelId="{BEB8CD03-13EB-4C7B-AF4B-CA1685C27F6B}" type="presOf" srcId="{DE915FA4-703B-449A-A6C0-607E0515137D}" destId="{43A12DFB-F12E-45EE-9AE4-0A16212DB5DA}" srcOrd="0" destOrd="0" presId="urn:microsoft.com/office/officeart/2008/layout/LinedList"/>
    <dgm:cxn modelId="{0E61B60E-610F-401E-A02E-F5E32D897F57}" type="presOf" srcId="{01970E44-7F56-404E-9583-B0075958180C}" destId="{37CBE045-F868-4AB3-8F32-019F9A89417F}" srcOrd="0" destOrd="0" presId="urn:microsoft.com/office/officeart/2008/layout/LinedList"/>
    <dgm:cxn modelId="{D57E0B30-FD38-45C3-AAF9-E2BEC93E81B2}" srcId="{9ECDCC26-9091-4E6B-8FB4-E9279588FDB2}" destId="{A668A45E-9777-40F9-8D96-C8659B0C9AEE}" srcOrd="1" destOrd="0" parTransId="{56B9FEA2-6E8E-4E7E-91AF-87BA4BFBB8DC}" sibTransId="{37AA8CAA-621F-4E62-8607-CE8B8C946EC2}"/>
    <dgm:cxn modelId="{2D829C5F-C8E9-4572-8C31-74802EA11321}" type="presOf" srcId="{4073166A-F632-4BE1-B3B1-0FDF31960503}" destId="{3EA7858E-02AD-4094-A046-8627BA6B9FD3}" srcOrd="0" destOrd="0" presId="urn:microsoft.com/office/officeart/2008/layout/LinedList"/>
    <dgm:cxn modelId="{022D5041-6CA1-4D19-8C88-A9C87A4894DC}" srcId="{9ECDCC26-9091-4E6B-8FB4-E9279588FDB2}" destId="{01970E44-7F56-404E-9583-B0075958180C}" srcOrd="3" destOrd="0" parTransId="{98C7F9ED-F43B-4E8C-99C8-77012CFFA6C2}" sibTransId="{2FB6D44D-B75B-43C1-A400-25AAA9BBD6A5}"/>
    <dgm:cxn modelId="{ABE3CA74-BC3D-4E5D-A5C8-9B77D70272C1}" srcId="{9ECDCC26-9091-4E6B-8FB4-E9279588FDB2}" destId="{4073166A-F632-4BE1-B3B1-0FDF31960503}" srcOrd="2" destOrd="0" parTransId="{670CEFEB-D5AC-431E-9E30-F10DD4FBCE0A}" sibTransId="{8B6D0C85-2A9A-4147-A869-EC202B28798A}"/>
    <dgm:cxn modelId="{5CADDF57-CEFE-425B-8132-58CF0AF0BACC}" srcId="{9ECDCC26-9091-4E6B-8FB4-E9279588FDB2}" destId="{6B88A0D8-4242-4559-82CA-B4C143C5F147}" srcOrd="0" destOrd="0" parTransId="{D026299D-05B3-48E2-B50C-B4A626EA1D99}" sibTransId="{801E420C-39FE-4713-AF47-BCD2F664B9A1}"/>
    <dgm:cxn modelId="{10FE209D-7E24-4CD7-9EA4-7A9F336809B9}" type="presOf" srcId="{9ECDCC26-9091-4E6B-8FB4-E9279588FDB2}" destId="{69FC04F2-8373-4C83-8A14-95AA65C58CC2}" srcOrd="0" destOrd="0" presId="urn:microsoft.com/office/officeart/2008/layout/LinedList"/>
    <dgm:cxn modelId="{E8358DCC-2DFA-41BF-9C35-A26EA917D614}" srcId="{9ECDCC26-9091-4E6B-8FB4-E9279588FDB2}" destId="{DE915FA4-703B-449A-A6C0-607E0515137D}" srcOrd="4" destOrd="0" parTransId="{FD52383F-1F42-4691-8A17-5EC090ADCDFC}" sibTransId="{A9F13541-2FA3-4BAE-A5B1-3AEBE136FC2E}"/>
    <dgm:cxn modelId="{161F31EA-3781-4230-96F7-14916CCA38CA}" type="presOf" srcId="{A668A45E-9777-40F9-8D96-C8659B0C9AEE}" destId="{39A2D733-1964-4AED-8AEF-7086665A36EB}" srcOrd="0" destOrd="0" presId="urn:microsoft.com/office/officeart/2008/layout/LinedList"/>
    <dgm:cxn modelId="{5275A0F8-97D7-41D3-9A1C-0FE14B218F83}" type="presOf" srcId="{6B88A0D8-4242-4559-82CA-B4C143C5F147}" destId="{96FD5374-0753-4BCE-B90A-BA4B9584F45B}" srcOrd="0" destOrd="0" presId="urn:microsoft.com/office/officeart/2008/layout/LinedList"/>
    <dgm:cxn modelId="{B64F2620-67DD-4B0D-AB1A-6A5CC2F2E287}" type="presParOf" srcId="{69FC04F2-8373-4C83-8A14-95AA65C58CC2}" destId="{2A407A59-828C-4704-9268-4D6F00EEFC75}" srcOrd="0" destOrd="0" presId="urn:microsoft.com/office/officeart/2008/layout/LinedList"/>
    <dgm:cxn modelId="{90631A23-0A96-467A-AF61-64909FC32A24}" type="presParOf" srcId="{69FC04F2-8373-4C83-8A14-95AA65C58CC2}" destId="{729CDBB6-3065-41AA-8D3B-E4F373273631}" srcOrd="1" destOrd="0" presId="urn:microsoft.com/office/officeart/2008/layout/LinedList"/>
    <dgm:cxn modelId="{D9889050-A078-4E67-BC0F-389CB2212CB5}" type="presParOf" srcId="{729CDBB6-3065-41AA-8D3B-E4F373273631}" destId="{96FD5374-0753-4BCE-B90A-BA4B9584F45B}" srcOrd="0" destOrd="0" presId="urn:microsoft.com/office/officeart/2008/layout/LinedList"/>
    <dgm:cxn modelId="{EBB9CEAC-238D-45AD-AE5F-84C428F0EC67}" type="presParOf" srcId="{729CDBB6-3065-41AA-8D3B-E4F373273631}" destId="{3A4DDDBC-C3EA-4060-89B2-47DE9AACEE9D}" srcOrd="1" destOrd="0" presId="urn:microsoft.com/office/officeart/2008/layout/LinedList"/>
    <dgm:cxn modelId="{A887E472-9C30-49A7-A2D1-11CD7F3F2AD4}" type="presParOf" srcId="{69FC04F2-8373-4C83-8A14-95AA65C58CC2}" destId="{5AD2DED8-3472-4914-AC80-26B021885760}" srcOrd="2" destOrd="0" presId="urn:microsoft.com/office/officeart/2008/layout/LinedList"/>
    <dgm:cxn modelId="{0891CC2C-52D1-46BF-AFED-CB963449EAE4}" type="presParOf" srcId="{69FC04F2-8373-4C83-8A14-95AA65C58CC2}" destId="{D2EB862F-141F-40C2-8449-29BABB226654}" srcOrd="3" destOrd="0" presId="urn:microsoft.com/office/officeart/2008/layout/LinedList"/>
    <dgm:cxn modelId="{BE08D6A1-889D-4B61-A023-D950CA802290}" type="presParOf" srcId="{D2EB862F-141F-40C2-8449-29BABB226654}" destId="{39A2D733-1964-4AED-8AEF-7086665A36EB}" srcOrd="0" destOrd="0" presId="urn:microsoft.com/office/officeart/2008/layout/LinedList"/>
    <dgm:cxn modelId="{947616A9-4BD9-4A1E-9490-1F89E76645E5}" type="presParOf" srcId="{D2EB862F-141F-40C2-8449-29BABB226654}" destId="{5A4100A6-AF69-4206-A027-3F8A7451AD05}" srcOrd="1" destOrd="0" presId="urn:microsoft.com/office/officeart/2008/layout/LinedList"/>
    <dgm:cxn modelId="{6D8D8028-5110-4C5D-A7C5-D4D69E40E9C3}" type="presParOf" srcId="{69FC04F2-8373-4C83-8A14-95AA65C58CC2}" destId="{8439A7DE-B61C-4342-AEB6-3B8000011472}" srcOrd="4" destOrd="0" presId="urn:microsoft.com/office/officeart/2008/layout/LinedList"/>
    <dgm:cxn modelId="{3070AFB2-C4BC-43F4-9C86-404977CAD3E5}" type="presParOf" srcId="{69FC04F2-8373-4C83-8A14-95AA65C58CC2}" destId="{F039CE44-13AC-4553-B3D4-C7258233F10E}" srcOrd="5" destOrd="0" presId="urn:microsoft.com/office/officeart/2008/layout/LinedList"/>
    <dgm:cxn modelId="{10D482D8-D6AC-4F9D-A65D-3F0143275C8A}" type="presParOf" srcId="{F039CE44-13AC-4553-B3D4-C7258233F10E}" destId="{3EA7858E-02AD-4094-A046-8627BA6B9FD3}" srcOrd="0" destOrd="0" presId="urn:microsoft.com/office/officeart/2008/layout/LinedList"/>
    <dgm:cxn modelId="{77A9C897-B726-4C5A-BA1D-933745EA2669}" type="presParOf" srcId="{F039CE44-13AC-4553-B3D4-C7258233F10E}" destId="{D95EECF7-102F-4EFA-A3A3-A82C69218AAD}" srcOrd="1" destOrd="0" presId="urn:microsoft.com/office/officeart/2008/layout/LinedList"/>
    <dgm:cxn modelId="{428A8261-1962-43B5-B904-D36D728238B6}" type="presParOf" srcId="{69FC04F2-8373-4C83-8A14-95AA65C58CC2}" destId="{A25BC169-22CC-4275-BCB0-5810783324AF}" srcOrd="6" destOrd="0" presId="urn:microsoft.com/office/officeart/2008/layout/LinedList"/>
    <dgm:cxn modelId="{BF6F0F66-50F2-453A-8337-6A3B684E14DD}" type="presParOf" srcId="{69FC04F2-8373-4C83-8A14-95AA65C58CC2}" destId="{6CEE1ABE-EA7F-475F-90D8-DDCFA7C50EEA}" srcOrd="7" destOrd="0" presId="urn:microsoft.com/office/officeart/2008/layout/LinedList"/>
    <dgm:cxn modelId="{E60CBF57-BBCD-47CE-AA44-73675D6CF99D}" type="presParOf" srcId="{6CEE1ABE-EA7F-475F-90D8-DDCFA7C50EEA}" destId="{37CBE045-F868-4AB3-8F32-019F9A89417F}" srcOrd="0" destOrd="0" presId="urn:microsoft.com/office/officeart/2008/layout/LinedList"/>
    <dgm:cxn modelId="{2FC4BF4F-223F-47D5-A0A1-BB13830FB649}" type="presParOf" srcId="{6CEE1ABE-EA7F-475F-90D8-DDCFA7C50EEA}" destId="{A0CE55CE-9B09-49FE-94BA-1D7B40F607DD}" srcOrd="1" destOrd="0" presId="urn:microsoft.com/office/officeart/2008/layout/LinedList"/>
    <dgm:cxn modelId="{6A96D831-6DCC-4A4F-B16A-691FE77F432E}" type="presParOf" srcId="{69FC04F2-8373-4C83-8A14-95AA65C58CC2}" destId="{90900D8A-6B85-4679-9444-CF5A3C8222C2}" srcOrd="8" destOrd="0" presId="urn:microsoft.com/office/officeart/2008/layout/LinedList"/>
    <dgm:cxn modelId="{62BDE1A2-F3F3-4BB2-ABAE-6A7987A5A338}" type="presParOf" srcId="{69FC04F2-8373-4C83-8A14-95AA65C58CC2}" destId="{0A65D50C-F815-4E71-B460-813E7CE1B94F}" srcOrd="9" destOrd="0" presId="urn:microsoft.com/office/officeart/2008/layout/LinedList"/>
    <dgm:cxn modelId="{A4C21C4C-194B-4B9D-83C5-4BE5A17914C5}" type="presParOf" srcId="{0A65D50C-F815-4E71-B460-813E7CE1B94F}" destId="{43A12DFB-F12E-45EE-9AE4-0A16212DB5DA}" srcOrd="0" destOrd="0" presId="urn:microsoft.com/office/officeart/2008/layout/LinedList"/>
    <dgm:cxn modelId="{26D2EBBD-84ED-4B5B-9BF9-A57962B7D01C}" type="presParOf" srcId="{0A65D50C-F815-4E71-B460-813E7CE1B94F}" destId="{8EFE372E-8752-4A60-8BF0-BC6329A1D48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20D0A2-3308-4AC6-A421-D867C9EBC1C8}" type="doc">
      <dgm:prSet loTypeId="urn:microsoft.com/office/officeart/2016/7/layout/ChevronBlockProcess" loCatId="process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08008DDE-14A3-459B-B2B3-7160670E8F88}">
      <dgm:prSet/>
      <dgm:spPr/>
      <dgm:t>
        <a:bodyPr/>
        <a:lstStyle/>
        <a:p>
          <a:r>
            <a:rPr lang="en-US"/>
            <a:t>Confirm</a:t>
          </a:r>
        </a:p>
      </dgm:t>
    </dgm:pt>
    <dgm:pt modelId="{9EF0728C-D702-4193-8255-E8598CE1E4FA}" type="parTrans" cxnId="{22A6B256-B59A-4926-873F-7E5442EB145F}">
      <dgm:prSet/>
      <dgm:spPr/>
      <dgm:t>
        <a:bodyPr/>
        <a:lstStyle/>
        <a:p>
          <a:endParaRPr lang="en-US"/>
        </a:p>
      </dgm:t>
    </dgm:pt>
    <dgm:pt modelId="{33D5F8D4-1C93-4F65-BF50-2F9A14D3EBDD}" type="sibTrans" cxnId="{22A6B256-B59A-4926-873F-7E5442EB145F}">
      <dgm:prSet/>
      <dgm:spPr/>
      <dgm:t>
        <a:bodyPr/>
        <a:lstStyle/>
        <a:p>
          <a:endParaRPr lang="en-US"/>
        </a:p>
      </dgm:t>
    </dgm:pt>
    <dgm:pt modelId="{2FEBDC3D-7EED-4BC8-AC3E-57AD475283F7}">
      <dgm:prSet/>
      <dgm:spPr/>
      <dgm:t>
        <a:bodyPr/>
        <a:lstStyle/>
        <a:p>
          <a:r>
            <a:rPr lang="en-US"/>
            <a:t>Confirm time a location of your SNJS</a:t>
          </a:r>
        </a:p>
      </dgm:t>
    </dgm:pt>
    <dgm:pt modelId="{943CFB96-E779-44DF-A236-5CAFB000F1BA}" type="parTrans" cxnId="{7C838788-7D4F-408F-B779-556CB7D0165C}">
      <dgm:prSet/>
      <dgm:spPr/>
      <dgm:t>
        <a:bodyPr/>
        <a:lstStyle/>
        <a:p>
          <a:endParaRPr lang="en-US"/>
        </a:p>
      </dgm:t>
    </dgm:pt>
    <dgm:pt modelId="{12E3DA46-5A2D-400B-8AA5-42DAB73B6426}" type="sibTrans" cxnId="{7C838788-7D4F-408F-B779-556CB7D0165C}">
      <dgm:prSet/>
      <dgm:spPr/>
      <dgm:t>
        <a:bodyPr/>
        <a:lstStyle/>
        <a:p>
          <a:endParaRPr lang="en-US"/>
        </a:p>
      </dgm:t>
    </dgm:pt>
    <dgm:pt modelId="{B5364137-1A13-4588-B572-D1E0E9736D7A}">
      <dgm:prSet/>
      <dgm:spPr/>
      <dgm:t>
        <a:bodyPr/>
        <a:lstStyle/>
        <a:p>
          <a:r>
            <a:rPr lang="en-US"/>
            <a:t>Share</a:t>
          </a:r>
        </a:p>
      </dgm:t>
    </dgm:pt>
    <dgm:pt modelId="{FC6D0DBE-8949-44AB-9758-9EAE40AD0B45}" type="parTrans" cxnId="{C46C60D0-5D35-46F6-A33A-653B9D410956}">
      <dgm:prSet/>
      <dgm:spPr/>
      <dgm:t>
        <a:bodyPr/>
        <a:lstStyle/>
        <a:p>
          <a:endParaRPr lang="en-US"/>
        </a:p>
      </dgm:t>
    </dgm:pt>
    <dgm:pt modelId="{230BC117-9A00-4D4A-95CF-5C65987C21AB}" type="sibTrans" cxnId="{C46C60D0-5D35-46F6-A33A-653B9D410956}">
      <dgm:prSet/>
      <dgm:spPr/>
      <dgm:t>
        <a:bodyPr/>
        <a:lstStyle/>
        <a:p>
          <a:endParaRPr lang="en-US"/>
        </a:p>
      </dgm:t>
    </dgm:pt>
    <dgm:pt modelId="{12D64E15-987F-4C21-A14B-F0645FA26DF4}">
      <dgm:prSet/>
      <dgm:spPr/>
      <dgm:t>
        <a:bodyPr/>
        <a:lstStyle/>
        <a:p>
          <a:r>
            <a:rPr lang="en-US"/>
            <a:t>Share information with Matt and Ben for flyers</a:t>
          </a:r>
        </a:p>
      </dgm:t>
    </dgm:pt>
    <dgm:pt modelId="{6904389F-8EF7-4C1D-868D-BBA00283610A}" type="parTrans" cxnId="{5EE31FD1-458F-4E48-AAF4-3BC262184709}">
      <dgm:prSet/>
      <dgm:spPr/>
      <dgm:t>
        <a:bodyPr/>
        <a:lstStyle/>
        <a:p>
          <a:endParaRPr lang="en-US"/>
        </a:p>
      </dgm:t>
    </dgm:pt>
    <dgm:pt modelId="{4AD0849F-88AD-4491-8D53-253F04D86FE0}" type="sibTrans" cxnId="{5EE31FD1-458F-4E48-AAF4-3BC262184709}">
      <dgm:prSet/>
      <dgm:spPr/>
      <dgm:t>
        <a:bodyPr/>
        <a:lstStyle/>
        <a:p>
          <a:endParaRPr lang="en-US"/>
        </a:p>
      </dgm:t>
    </dgm:pt>
    <dgm:pt modelId="{5C8AD69C-8CCC-4259-BA6A-CB547BBA5AD7}">
      <dgm:prSet/>
      <dgm:spPr/>
      <dgm:t>
        <a:bodyPr/>
        <a:lstStyle/>
        <a:p>
          <a:r>
            <a:rPr lang="en-US"/>
            <a:t>Pick up</a:t>
          </a:r>
        </a:p>
      </dgm:t>
    </dgm:pt>
    <dgm:pt modelId="{BA467667-4C28-4F87-897F-E15A35E8FCF1}" type="parTrans" cxnId="{66C69E0B-209C-4DC9-B625-051A327ACDF2}">
      <dgm:prSet/>
      <dgm:spPr/>
      <dgm:t>
        <a:bodyPr/>
        <a:lstStyle/>
        <a:p>
          <a:endParaRPr lang="en-US"/>
        </a:p>
      </dgm:t>
    </dgm:pt>
    <dgm:pt modelId="{7EBEBDC0-63F9-4CA2-94A0-9D26531C5366}" type="sibTrans" cxnId="{66C69E0B-209C-4DC9-B625-051A327ACDF2}">
      <dgm:prSet/>
      <dgm:spPr/>
      <dgm:t>
        <a:bodyPr/>
        <a:lstStyle/>
        <a:p>
          <a:endParaRPr lang="en-US"/>
        </a:p>
      </dgm:t>
    </dgm:pt>
    <dgm:pt modelId="{4A8E6021-EB1E-47CF-9200-0060D81E8233}">
      <dgm:prSet/>
      <dgm:spPr/>
      <dgm:t>
        <a:bodyPr/>
        <a:lstStyle/>
        <a:p>
          <a:r>
            <a:rPr lang="en-US"/>
            <a:t>Pick up SNJS supplies</a:t>
          </a:r>
        </a:p>
      </dgm:t>
    </dgm:pt>
    <dgm:pt modelId="{05893CA2-AEB8-4EA2-A120-B35FF4C202BA}" type="parTrans" cxnId="{BAE071F3-B4E4-4338-83A3-0BC1458249DF}">
      <dgm:prSet/>
      <dgm:spPr/>
      <dgm:t>
        <a:bodyPr/>
        <a:lstStyle/>
        <a:p>
          <a:endParaRPr lang="en-US"/>
        </a:p>
      </dgm:t>
    </dgm:pt>
    <dgm:pt modelId="{875672D3-DAF8-4A8D-BA2D-77A43467806E}" type="sibTrans" cxnId="{BAE071F3-B4E4-4338-83A3-0BC1458249DF}">
      <dgm:prSet/>
      <dgm:spPr/>
      <dgm:t>
        <a:bodyPr/>
        <a:lstStyle/>
        <a:p>
          <a:endParaRPr lang="en-US"/>
        </a:p>
      </dgm:t>
    </dgm:pt>
    <dgm:pt modelId="{6EF01B36-A194-42DE-BA35-540DFCF78E6B}">
      <dgm:prSet/>
      <dgm:spPr/>
      <dgm:t>
        <a:bodyPr/>
        <a:lstStyle/>
        <a:p>
          <a:r>
            <a:rPr lang="en-US"/>
            <a:t>Promote</a:t>
          </a:r>
        </a:p>
      </dgm:t>
    </dgm:pt>
    <dgm:pt modelId="{C3AB2200-B9AE-4336-9B25-81ABB0AD1408}" type="parTrans" cxnId="{696C9141-3771-4A28-A398-F207D4CF6AAE}">
      <dgm:prSet/>
      <dgm:spPr/>
      <dgm:t>
        <a:bodyPr/>
        <a:lstStyle/>
        <a:p>
          <a:endParaRPr lang="en-US"/>
        </a:p>
      </dgm:t>
    </dgm:pt>
    <dgm:pt modelId="{A15BF684-7F15-4FB1-8DD2-69997AF8D0FE}" type="sibTrans" cxnId="{696C9141-3771-4A28-A398-F207D4CF6AAE}">
      <dgm:prSet/>
      <dgm:spPr/>
      <dgm:t>
        <a:bodyPr/>
        <a:lstStyle/>
        <a:p>
          <a:endParaRPr lang="en-US"/>
        </a:p>
      </dgm:t>
    </dgm:pt>
    <dgm:pt modelId="{9910B8E7-28B5-4635-A20E-57E23CDC0F10}">
      <dgm:prSet/>
      <dgm:spPr/>
      <dgm:t>
        <a:bodyPr/>
        <a:lstStyle/>
        <a:p>
          <a:r>
            <a:rPr lang="en-US"/>
            <a:t>Promote sign up events</a:t>
          </a:r>
        </a:p>
      </dgm:t>
    </dgm:pt>
    <dgm:pt modelId="{2F909F62-DE03-44EA-81DC-58FC297B2F3E}" type="parTrans" cxnId="{2EBC0103-3320-424A-BE7F-FBD42B1C0911}">
      <dgm:prSet/>
      <dgm:spPr/>
      <dgm:t>
        <a:bodyPr/>
        <a:lstStyle/>
        <a:p>
          <a:endParaRPr lang="en-US"/>
        </a:p>
      </dgm:t>
    </dgm:pt>
    <dgm:pt modelId="{0B55C830-760D-49A3-97ED-9D30824504B8}" type="sibTrans" cxnId="{2EBC0103-3320-424A-BE7F-FBD42B1C0911}">
      <dgm:prSet/>
      <dgm:spPr/>
      <dgm:t>
        <a:bodyPr/>
        <a:lstStyle/>
        <a:p>
          <a:endParaRPr lang="en-US"/>
        </a:p>
      </dgm:t>
    </dgm:pt>
    <dgm:pt modelId="{B6E343BE-01FF-44CB-9341-830B8C57BF1A}">
      <dgm:prSet/>
      <dgm:spPr/>
      <dgm:t>
        <a:bodyPr/>
        <a:lstStyle/>
        <a:p>
          <a:r>
            <a:rPr lang="en-US"/>
            <a:t>Prep</a:t>
          </a:r>
        </a:p>
      </dgm:t>
    </dgm:pt>
    <dgm:pt modelId="{56B25571-BFFB-426D-8C70-EC835644E0E4}" type="parTrans" cxnId="{0B3A2B32-F726-4460-9159-5AE26E8CF0F2}">
      <dgm:prSet/>
      <dgm:spPr/>
      <dgm:t>
        <a:bodyPr/>
        <a:lstStyle/>
        <a:p>
          <a:endParaRPr lang="en-US"/>
        </a:p>
      </dgm:t>
    </dgm:pt>
    <dgm:pt modelId="{71DD6E95-8C93-4FB5-96D6-C58B743AE529}" type="sibTrans" cxnId="{0B3A2B32-F726-4460-9159-5AE26E8CF0F2}">
      <dgm:prSet/>
      <dgm:spPr/>
      <dgm:t>
        <a:bodyPr/>
        <a:lstStyle/>
        <a:p>
          <a:endParaRPr lang="en-US"/>
        </a:p>
      </dgm:t>
    </dgm:pt>
    <dgm:pt modelId="{DFA5F6F9-48FB-45F8-A62B-6BA2EAF05251}">
      <dgm:prSet/>
      <dgm:spPr/>
      <dgm:t>
        <a:bodyPr/>
        <a:lstStyle/>
        <a:p>
          <a:r>
            <a:rPr lang="en-US"/>
            <a:t>Prep for SNJS</a:t>
          </a:r>
        </a:p>
      </dgm:t>
    </dgm:pt>
    <dgm:pt modelId="{C2BC8BA8-3199-4DC0-8742-4A74E13F1C3E}" type="parTrans" cxnId="{0CE4EA76-276C-4750-A760-8F61D4D76F1F}">
      <dgm:prSet/>
      <dgm:spPr/>
      <dgm:t>
        <a:bodyPr/>
        <a:lstStyle/>
        <a:p>
          <a:endParaRPr lang="en-US"/>
        </a:p>
      </dgm:t>
    </dgm:pt>
    <dgm:pt modelId="{8FAE4ED2-C638-46FE-A1D9-54933D41C8A1}" type="sibTrans" cxnId="{0CE4EA76-276C-4750-A760-8F61D4D76F1F}">
      <dgm:prSet/>
      <dgm:spPr/>
      <dgm:t>
        <a:bodyPr/>
        <a:lstStyle/>
        <a:p>
          <a:endParaRPr lang="en-US"/>
        </a:p>
      </dgm:t>
    </dgm:pt>
    <dgm:pt modelId="{BDA2F645-1181-4A89-90B0-92A319BC635A}">
      <dgm:prSet/>
      <dgm:spPr/>
      <dgm:t>
        <a:bodyPr/>
        <a:lstStyle/>
        <a:p>
          <a:r>
            <a:rPr lang="en-US"/>
            <a:t>Hold</a:t>
          </a:r>
        </a:p>
      </dgm:t>
    </dgm:pt>
    <dgm:pt modelId="{6190E607-B233-4185-9A22-6628FAEFA389}" type="parTrans" cxnId="{DA35934D-B4D9-443D-8EAD-3B88F8099BF7}">
      <dgm:prSet/>
      <dgm:spPr/>
      <dgm:t>
        <a:bodyPr/>
        <a:lstStyle/>
        <a:p>
          <a:endParaRPr lang="en-US"/>
        </a:p>
      </dgm:t>
    </dgm:pt>
    <dgm:pt modelId="{B1C0B66E-B6C0-4620-B072-94613F6820AA}" type="sibTrans" cxnId="{DA35934D-B4D9-443D-8EAD-3B88F8099BF7}">
      <dgm:prSet/>
      <dgm:spPr/>
      <dgm:t>
        <a:bodyPr/>
        <a:lstStyle/>
        <a:p>
          <a:endParaRPr lang="en-US"/>
        </a:p>
      </dgm:t>
    </dgm:pt>
    <dgm:pt modelId="{CDD334A4-B1A8-4C18-AB50-D00EE9AADC99}">
      <dgm:prSet/>
      <dgm:spPr/>
      <dgm:t>
        <a:bodyPr/>
        <a:lstStyle/>
        <a:p>
          <a:r>
            <a:rPr lang="en-US"/>
            <a:t>Hold SNJS and welcome new families!!!</a:t>
          </a:r>
        </a:p>
      </dgm:t>
    </dgm:pt>
    <dgm:pt modelId="{0A5F53D5-DBBA-40A3-9E2C-259EAEBF45F2}" type="parTrans" cxnId="{3DF53352-4C45-47E4-AAE9-7B0C724E8B0F}">
      <dgm:prSet/>
      <dgm:spPr/>
      <dgm:t>
        <a:bodyPr/>
        <a:lstStyle/>
        <a:p>
          <a:endParaRPr lang="en-US"/>
        </a:p>
      </dgm:t>
    </dgm:pt>
    <dgm:pt modelId="{90829C46-9356-46CC-AC98-0A7767C2FF43}" type="sibTrans" cxnId="{3DF53352-4C45-47E4-AAE9-7B0C724E8B0F}">
      <dgm:prSet/>
      <dgm:spPr/>
      <dgm:t>
        <a:bodyPr/>
        <a:lstStyle/>
        <a:p>
          <a:endParaRPr lang="en-US"/>
        </a:p>
      </dgm:t>
    </dgm:pt>
    <dgm:pt modelId="{8290796D-F44C-4833-8C39-51065B4D1869}">
      <dgm:prSet/>
      <dgm:spPr/>
      <dgm:t>
        <a:bodyPr/>
        <a:lstStyle/>
        <a:p>
          <a:r>
            <a:rPr lang="en-US"/>
            <a:t>Turn in</a:t>
          </a:r>
        </a:p>
      </dgm:t>
    </dgm:pt>
    <dgm:pt modelId="{FD9676C5-BF8B-441D-9F6A-F108D6044A5B}" type="parTrans" cxnId="{519CF43F-2072-4052-9894-0A0434CAE0E3}">
      <dgm:prSet/>
      <dgm:spPr/>
      <dgm:t>
        <a:bodyPr/>
        <a:lstStyle/>
        <a:p>
          <a:endParaRPr lang="en-US"/>
        </a:p>
      </dgm:t>
    </dgm:pt>
    <dgm:pt modelId="{DDDD7E05-D3B8-47A2-86A5-94EBD399D129}" type="sibTrans" cxnId="{519CF43F-2072-4052-9894-0A0434CAE0E3}">
      <dgm:prSet/>
      <dgm:spPr/>
      <dgm:t>
        <a:bodyPr/>
        <a:lstStyle/>
        <a:p>
          <a:endParaRPr lang="en-US"/>
        </a:p>
      </dgm:t>
    </dgm:pt>
    <dgm:pt modelId="{DCB03822-9842-48CA-8800-0EA796E953A9}">
      <dgm:prSet/>
      <dgm:spPr/>
      <dgm:t>
        <a:bodyPr/>
        <a:lstStyle/>
        <a:p>
          <a:r>
            <a:rPr lang="en-US"/>
            <a:t>Turn in new applications </a:t>
          </a:r>
        </a:p>
      </dgm:t>
    </dgm:pt>
    <dgm:pt modelId="{7DECF713-942D-4DC2-9A93-14B0C27583FE}" type="parTrans" cxnId="{4CCD94F9-E59E-40F4-A18A-9FD0D278852A}">
      <dgm:prSet/>
      <dgm:spPr/>
      <dgm:t>
        <a:bodyPr/>
        <a:lstStyle/>
        <a:p>
          <a:endParaRPr lang="en-US"/>
        </a:p>
      </dgm:t>
    </dgm:pt>
    <dgm:pt modelId="{A53A6D95-3A6E-469D-A04D-FD1BF5C37AFF}" type="sibTrans" cxnId="{4CCD94F9-E59E-40F4-A18A-9FD0D278852A}">
      <dgm:prSet/>
      <dgm:spPr/>
      <dgm:t>
        <a:bodyPr/>
        <a:lstStyle/>
        <a:p>
          <a:endParaRPr lang="en-US"/>
        </a:p>
      </dgm:t>
    </dgm:pt>
    <dgm:pt modelId="{A0A73DF3-F2E0-4226-A86B-7726976D0000}" type="pres">
      <dgm:prSet presAssocID="{4820D0A2-3308-4AC6-A421-D867C9EBC1C8}" presName="Name0" presStyleCnt="0">
        <dgm:presLayoutVars>
          <dgm:dir/>
          <dgm:animLvl val="lvl"/>
          <dgm:resizeHandles val="exact"/>
        </dgm:presLayoutVars>
      </dgm:prSet>
      <dgm:spPr/>
    </dgm:pt>
    <dgm:pt modelId="{0A4704F6-5DDC-47FB-9EE8-4888459F6577}" type="pres">
      <dgm:prSet presAssocID="{08008DDE-14A3-459B-B2B3-7160670E8F88}" presName="composite" presStyleCnt="0"/>
      <dgm:spPr/>
    </dgm:pt>
    <dgm:pt modelId="{59024A42-AF39-4022-B9CE-E0A6D664891A}" type="pres">
      <dgm:prSet presAssocID="{08008DDE-14A3-459B-B2B3-7160670E8F88}" presName="parTx" presStyleLbl="alignNode1" presStyleIdx="0" presStyleCnt="7">
        <dgm:presLayoutVars>
          <dgm:chMax val="0"/>
          <dgm:chPref val="0"/>
        </dgm:presLayoutVars>
      </dgm:prSet>
      <dgm:spPr/>
    </dgm:pt>
    <dgm:pt modelId="{2ABC702F-544C-482A-BBA4-A6EF11E236A9}" type="pres">
      <dgm:prSet presAssocID="{08008DDE-14A3-459B-B2B3-7160670E8F88}" presName="desTx" presStyleLbl="alignAccFollowNode1" presStyleIdx="0" presStyleCnt="7">
        <dgm:presLayoutVars/>
      </dgm:prSet>
      <dgm:spPr/>
    </dgm:pt>
    <dgm:pt modelId="{F48A80B6-BAFC-4289-B124-2C44C8710EC6}" type="pres">
      <dgm:prSet presAssocID="{33D5F8D4-1C93-4F65-BF50-2F9A14D3EBDD}" presName="space" presStyleCnt="0"/>
      <dgm:spPr/>
    </dgm:pt>
    <dgm:pt modelId="{D0C1FF15-C801-4E8A-BEF2-A2FEAE321922}" type="pres">
      <dgm:prSet presAssocID="{B5364137-1A13-4588-B572-D1E0E9736D7A}" presName="composite" presStyleCnt="0"/>
      <dgm:spPr/>
    </dgm:pt>
    <dgm:pt modelId="{965A3901-8F7E-4EF1-9DD7-9163CD343D57}" type="pres">
      <dgm:prSet presAssocID="{B5364137-1A13-4588-B572-D1E0E9736D7A}" presName="parTx" presStyleLbl="alignNode1" presStyleIdx="1" presStyleCnt="7">
        <dgm:presLayoutVars>
          <dgm:chMax val="0"/>
          <dgm:chPref val="0"/>
        </dgm:presLayoutVars>
      </dgm:prSet>
      <dgm:spPr/>
    </dgm:pt>
    <dgm:pt modelId="{39FE58D1-CC99-4D3F-A061-281A76ED1BF9}" type="pres">
      <dgm:prSet presAssocID="{B5364137-1A13-4588-B572-D1E0E9736D7A}" presName="desTx" presStyleLbl="alignAccFollowNode1" presStyleIdx="1" presStyleCnt="7">
        <dgm:presLayoutVars/>
      </dgm:prSet>
      <dgm:spPr/>
    </dgm:pt>
    <dgm:pt modelId="{5E326FFE-9018-490D-A807-494F6B1B10F3}" type="pres">
      <dgm:prSet presAssocID="{230BC117-9A00-4D4A-95CF-5C65987C21AB}" presName="space" presStyleCnt="0"/>
      <dgm:spPr/>
    </dgm:pt>
    <dgm:pt modelId="{BF1D8C57-053A-4420-9B66-513F4C12E0C2}" type="pres">
      <dgm:prSet presAssocID="{5C8AD69C-8CCC-4259-BA6A-CB547BBA5AD7}" presName="composite" presStyleCnt="0"/>
      <dgm:spPr/>
    </dgm:pt>
    <dgm:pt modelId="{B6126BBC-AB29-41FE-9F57-AA0D2F408A34}" type="pres">
      <dgm:prSet presAssocID="{5C8AD69C-8CCC-4259-BA6A-CB547BBA5AD7}" presName="parTx" presStyleLbl="alignNode1" presStyleIdx="2" presStyleCnt="7">
        <dgm:presLayoutVars>
          <dgm:chMax val="0"/>
          <dgm:chPref val="0"/>
        </dgm:presLayoutVars>
      </dgm:prSet>
      <dgm:spPr/>
    </dgm:pt>
    <dgm:pt modelId="{7EB45366-6905-43CF-AAAF-A5E9791D9DC4}" type="pres">
      <dgm:prSet presAssocID="{5C8AD69C-8CCC-4259-BA6A-CB547BBA5AD7}" presName="desTx" presStyleLbl="alignAccFollowNode1" presStyleIdx="2" presStyleCnt="7">
        <dgm:presLayoutVars/>
      </dgm:prSet>
      <dgm:spPr/>
    </dgm:pt>
    <dgm:pt modelId="{DBBE6D01-085C-4283-8E46-784A84CA6839}" type="pres">
      <dgm:prSet presAssocID="{7EBEBDC0-63F9-4CA2-94A0-9D26531C5366}" presName="space" presStyleCnt="0"/>
      <dgm:spPr/>
    </dgm:pt>
    <dgm:pt modelId="{6EB6670F-87FA-4C2A-AE2B-07797C5E9674}" type="pres">
      <dgm:prSet presAssocID="{6EF01B36-A194-42DE-BA35-540DFCF78E6B}" presName="composite" presStyleCnt="0"/>
      <dgm:spPr/>
    </dgm:pt>
    <dgm:pt modelId="{442A2B1D-C3B1-42D6-B5CB-0B3DD00C1A82}" type="pres">
      <dgm:prSet presAssocID="{6EF01B36-A194-42DE-BA35-540DFCF78E6B}" presName="parTx" presStyleLbl="alignNode1" presStyleIdx="3" presStyleCnt="7">
        <dgm:presLayoutVars>
          <dgm:chMax val="0"/>
          <dgm:chPref val="0"/>
        </dgm:presLayoutVars>
      </dgm:prSet>
      <dgm:spPr/>
    </dgm:pt>
    <dgm:pt modelId="{5EECE1B1-E81C-4BB3-88CD-68CA41F6F682}" type="pres">
      <dgm:prSet presAssocID="{6EF01B36-A194-42DE-BA35-540DFCF78E6B}" presName="desTx" presStyleLbl="alignAccFollowNode1" presStyleIdx="3" presStyleCnt="7">
        <dgm:presLayoutVars/>
      </dgm:prSet>
      <dgm:spPr/>
    </dgm:pt>
    <dgm:pt modelId="{0A3F6F11-47FD-4F76-8629-78A295EA76F0}" type="pres">
      <dgm:prSet presAssocID="{A15BF684-7F15-4FB1-8DD2-69997AF8D0FE}" presName="space" presStyleCnt="0"/>
      <dgm:spPr/>
    </dgm:pt>
    <dgm:pt modelId="{D2EA8E60-D7DC-4585-9A83-FDC918A803A0}" type="pres">
      <dgm:prSet presAssocID="{B6E343BE-01FF-44CB-9341-830B8C57BF1A}" presName="composite" presStyleCnt="0"/>
      <dgm:spPr/>
    </dgm:pt>
    <dgm:pt modelId="{6DC4F048-9F1E-4AB4-9ED1-23B50D672E7E}" type="pres">
      <dgm:prSet presAssocID="{B6E343BE-01FF-44CB-9341-830B8C57BF1A}" presName="parTx" presStyleLbl="alignNode1" presStyleIdx="4" presStyleCnt="7">
        <dgm:presLayoutVars>
          <dgm:chMax val="0"/>
          <dgm:chPref val="0"/>
        </dgm:presLayoutVars>
      </dgm:prSet>
      <dgm:spPr/>
    </dgm:pt>
    <dgm:pt modelId="{2774A327-50A7-46BF-A2AA-05CF682D2EDE}" type="pres">
      <dgm:prSet presAssocID="{B6E343BE-01FF-44CB-9341-830B8C57BF1A}" presName="desTx" presStyleLbl="alignAccFollowNode1" presStyleIdx="4" presStyleCnt="7">
        <dgm:presLayoutVars/>
      </dgm:prSet>
      <dgm:spPr/>
    </dgm:pt>
    <dgm:pt modelId="{B2728461-476E-4DAA-BCC9-AA0D6F929732}" type="pres">
      <dgm:prSet presAssocID="{71DD6E95-8C93-4FB5-96D6-C58B743AE529}" presName="space" presStyleCnt="0"/>
      <dgm:spPr/>
    </dgm:pt>
    <dgm:pt modelId="{18D77190-D170-4A1F-97E8-24362DB40496}" type="pres">
      <dgm:prSet presAssocID="{BDA2F645-1181-4A89-90B0-92A319BC635A}" presName="composite" presStyleCnt="0"/>
      <dgm:spPr/>
    </dgm:pt>
    <dgm:pt modelId="{935B4253-AD8D-48D4-A38A-F923762B0019}" type="pres">
      <dgm:prSet presAssocID="{BDA2F645-1181-4A89-90B0-92A319BC635A}" presName="parTx" presStyleLbl="alignNode1" presStyleIdx="5" presStyleCnt="7">
        <dgm:presLayoutVars>
          <dgm:chMax val="0"/>
          <dgm:chPref val="0"/>
        </dgm:presLayoutVars>
      </dgm:prSet>
      <dgm:spPr/>
    </dgm:pt>
    <dgm:pt modelId="{8F7943D0-8899-4DBD-93B9-F54384FC8D6F}" type="pres">
      <dgm:prSet presAssocID="{BDA2F645-1181-4A89-90B0-92A319BC635A}" presName="desTx" presStyleLbl="alignAccFollowNode1" presStyleIdx="5" presStyleCnt="7">
        <dgm:presLayoutVars/>
      </dgm:prSet>
      <dgm:spPr/>
    </dgm:pt>
    <dgm:pt modelId="{2D1D7295-4FE0-42D6-8254-2157B5D506AE}" type="pres">
      <dgm:prSet presAssocID="{B1C0B66E-B6C0-4620-B072-94613F6820AA}" presName="space" presStyleCnt="0"/>
      <dgm:spPr/>
    </dgm:pt>
    <dgm:pt modelId="{7089A182-2777-424C-97ED-A0D8F0C12EE4}" type="pres">
      <dgm:prSet presAssocID="{8290796D-F44C-4833-8C39-51065B4D1869}" presName="composite" presStyleCnt="0"/>
      <dgm:spPr/>
    </dgm:pt>
    <dgm:pt modelId="{0041F27E-F554-4DB3-82D3-71DA51936E94}" type="pres">
      <dgm:prSet presAssocID="{8290796D-F44C-4833-8C39-51065B4D1869}" presName="parTx" presStyleLbl="alignNode1" presStyleIdx="6" presStyleCnt="7">
        <dgm:presLayoutVars>
          <dgm:chMax val="0"/>
          <dgm:chPref val="0"/>
        </dgm:presLayoutVars>
      </dgm:prSet>
      <dgm:spPr/>
    </dgm:pt>
    <dgm:pt modelId="{4C88B19F-DFDB-49E1-BF29-4B307B2C2D4C}" type="pres">
      <dgm:prSet presAssocID="{8290796D-F44C-4833-8C39-51065B4D1869}" presName="desTx" presStyleLbl="alignAccFollowNode1" presStyleIdx="6" presStyleCnt="7" custLinFactNeighborY="1528">
        <dgm:presLayoutVars/>
      </dgm:prSet>
      <dgm:spPr/>
    </dgm:pt>
  </dgm:ptLst>
  <dgm:cxnLst>
    <dgm:cxn modelId="{2EBC0103-3320-424A-BE7F-FBD42B1C0911}" srcId="{6EF01B36-A194-42DE-BA35-540DFCF78E6B}" destId="{9910B8E7-28B5-4635-A20E-57E23CDC0F10}" srcOrd="0" destOrd="0" parTransId="{2F909F62-DE03-44EA-81DC-58FC297B2F3E}" sibTransId="{0B55C830-760D-49A3-97ED-9D30824504B8}"/>
    <dgm:cxn modelId="{281F3705-7E0E-44BB-9616-CE5DFB41194A}" type="presOf" srcId="{4820D0A2-3308-4AC6-A421-D867C9EBC1C8}" destId="{A0A73DF3-F2E0-4226-A86B-7726976D0000}" srcOrd="0" destOrd="0" presId="urn:microsoft.com/office/officeart/2016/7/layout/ChevronBlockProcess"/>
    <dgm:cxn modelId="{66C69E0B-209C-4DC9-B625-051A327ACDF2}" srcId="{4820D0A2-3308-4AC6-A421-D867C9EBC1C8}" destId="{5C8AD69C-8CCC-4259-BA6A-CB547BBA5AD7}" srcOrd="2" destOrd="0" parTransId="{BA467667-4C28-4F87-897F-E15A35E8FCF1}" sibTransId="{7EBEBDC0-63F9-4CA2-94A0-9D26531C5366}"/>
    <dgm:cxn modelId="{10B95417-2B7D-49D1-8A7D-AF116CC1618B}" type="presOf" srcId="{B6E343BE-01FF-44CB-9341-830B8C57BF1A}" destId="{6DC4F048-9F1E-4AB4-9ED1-23B50D672E7E}" srcOrd="0" destOrd="0" presId="urn:microsoft.com/office/officeart/2016/7/layout/ChevronBlockProcess"/>
    <dgm:cxn modelId="{DF699027-2125-4B32-810C-B77C4AD760A0}" type="presOf" srcId="{B5364137-1A13-4588-B572-D1E0E9736D7A}" destId="{965A3901-8F7E-4EF1-9DD7-9163CD343D57}" srcOrd="0" destOrd="0" presId="urn:microsoft.com/office/officeart/2016/7/layout/ChevronBlockProcess"/>
    <dgm:cxn modelId="{B1C2B82C-B94C-442D-A1C6-566521137FFD}" type="presOf" srcId="{9910B8E7-28B5-4635-A20E-57E23CDC0F10}" destId="{5EECE1B1-E81C-4BB3-88CD-68CA41F6F682}" srcOrd="0" destOrd="0" presId="urn:microsoft.com/office/officeart/2016/7/layout/ChevronBlockProcess"/>
    <dgm:cxn modelId="{0B3A2B32-F726-4460-9159-5AE26E8CF0F2}" srcId="{4820D0A2-3308-4AC6-A421-D867C9EBC1C8}" destId="{B6E343BE-01FF-44CB-9341-830B8C57BF1A}" srcOrd="4" destOrd="0" parTransId="{56B25571-BFFB-426D-8C70-EC835644E0E4}" sibTransId="{71DD6E95-8C93-4FB5-96D6-C58B743AE529}"/>
    <dgm:cxn modelId="{519CF43F-2072-4052-9894-0A0434CAE0E3}" srcId="{4820D0A2-3308-4AC6-A421-D867C9EBC1C8}" destId="{8290796D-F44C-4833-8C39-51065B4D1869}" srcOrd="6" destOrd="0" parTransId="{FD9676C5-BF8B-441D-9F6A-F108D6044A5B}" sibTransId="{DDDD7E05-D3B8-47A2-86A5-94EBD399D129}"/>
    <dgm:cxn modelId="{9616975E-045D-4BC7-8F43-1301110FBAF7}" type="presOf" srcId="{DFA5F6F9-48FB-45F8-A62B-6BA2EAF05251}" destId="{2774A327-50A7-46BF-A2AA-05CF682D2EDE}" srcOrd="0" destOrd="0" presId="urn:microsoft.com/office/officeart/2016/7/layout/ChevronBlockProcess"/>
    <dgm:cxn modelId="{AE7CC55E-D4F9-4E89-A389-80E19B2D5EF3}" type="presOf" srcId="{5C8AD69C-8CCC-4259-BA6A-CB547BBA5AD7}" destId="{B6126BBC-AB29-41FE-9F57-AA0D2F408A34}" srcOrd="0" destOrd="0" presId="urn:microsoft.com/office/officeart/2016/7/layout/ChevronBlockProcess"/>
    <dgm:cxn modelId="{696C9141-3771-4A28-A398-F207D4CF6AAE}" srcId="{4820D0A2-3308-4AC6-A421-D867C9EBC1C8}" destId="{6EF01B36-A194-42DE-BA35-540DFCF78E6B}" srcOrd="3" destOrd="0" parTransId="{C3AB2200-B9AE-4336-9B25-81ABB0AD1408}" sibTransId="{A15BF684-7F15-4FB1-8DD2-69997AF8D0FE}"/>
    <dgm:cxn modelId="{B5FD9464-4A1B-400F-9E1E-A796CF2E0649}" type="presOf" srcId="{BDA2F645-1181-4A89-90B0-92A319BC635A}" destId="{935B4253-AD8D-48D4-A38A-F923762B0019}" srcOrd="0" destOrd="0" presId="urn:microsoft.com/office/officeart/2016/7/layout/ChevronBlockProcess"/>
    <dgm:cxn modelId="{09768668-AB13-4DE1-A8E0-B3B78ABECB32}" type="presOf" srcId="{2FEBDC3D-7EED-4BC8-AC3E-57AD475283F7}" destId="{2ABC702F-544C-482A-BBA4-A6EF11E236A9}" srcOrd="0" destOrd="0" presId="urn:microsoft.com/office/officeart/2016/7/layout/ChevronBlockProcess"/>
    <dgm:cxn modelId="{DA35934D-B4D9-443D-8EAD-3B88F8099BF7}" srcId="{4820D0A2-3308-4AC6-A421-D867C9EBC1C8}" destId="{BDA2F645-1181-4A89-90B0-92A319BC635A}" srcOrd="5" destOrd="0" parTransId="{6190E607-B233-4185-9A22-6628FAEFA389}" sibTransId="{B1C0B66E-B6C0-4620-B072-94613F6820AA}"/>
    <dgm:cxn modelId="{3DF53352-4C45-47E4-AAE9-7B0C724E8B0F}" srcId="{BDA2F645-1181-4A89-90B0-92A319BC635A}" destId="{CDD334A4-B1A8-4C18-AB50-D00EE9AADC99}" srcOrd="0" destOrd="0" parTransId="{0A5F53D5-DBBA-40A3-9E2C-259EAEBF45F2}" sibTransId="{90829C46-9356-46CC-AC98-0A7767C2FF43}"/>
    <dgm:cxn modelId="{22A6B256-B59A-4926-873F-7E5442EB145F}" srcId="{4820D0A2-3308-4AC6-A421-D867C9EBC1C8}" destId="{08008DDE-14A3-459B-B2B3-7160670E8F88}" srcOrd="0" destOrd="0" parTransId="{9EF0728C-D702-4193-8255-E8598CE1E4FA}" sibTransId="{33D5F8D4-1C93-4F65-BF50-2F9A14D3EBDD}"/>
    <dgm:cxn modelId="{0CE4EA76-276C-4750-A760-8F61D4D76F1F}" srcId="{B6E343BE-01FF-44CB-9341-830B8C57BF1A}" destId="{DFA5F6F9-48FB-45F8-A62B-6BA2EAF05251}" srcOrd="0" destOrd="0" parTransId="{C2BC8BA8-3199-4DC0-8742-4A74E13F1C3E}" sibTransId="{8FAE4ED2-C638-46FE-A1D9-54933D41C8A1}"/>
    <dgm:cxn modelId="{00890259-DBAC-4CAF-8203-50FBC69029E9}" type="presOf" srcId="{8290796D-F44C-4833-8C39-51065B4D1869}" destId="{0041F27E-F554-4DB3-82D3-71DA51936E94}" srcOrd="0" destOrd="0" presId="urn:microsoft.com/office/officeart/2016/7/layout/ChevronBlockProcess"/>
    <dgm:cxn modelId="{EA2BFD86-BDB2-4DB4-ACF7-C9795A5BC09C}" type="presOf" srcId="{4A8E6021-EB1E-47CF-9200-0060D81E8233}" destId="{7EB45366-6905-43CF-AAAF-A5E9791D9DC4}" srcOrd="0" destOrd="0" presId="urn:microsoft.com/office/officeart/2016/7/layout/ChevronBlockProcess"/>
    <dgm:cxn modelId="{7C838788-7D4F-408F-B779-556CB7D0165C}" srcId="{08008DDE-14A3-459B-B2B3-7160670E8F88}" destId="{2FEBDC3D-7EED-4BC8-AC3E-57AD475283F7}" srcOrd="0" destOrd="0" parTransId="{943CFB96-E779-44DF-A236-5CAFB000F1BA}" sibTransId="{12E3DA46-5A2D-400B-8AA5-42DAB73B6426}"/>
    <dgm:cxn modelId="{33EBA18C-3862-4D2C-A2DA-1E3A7CA550D7}" type="presOf" srcId="{CDD334A4-B1A8-4C18-AB50-D00EE9AADC99}" destId="{8F7943D0-8899-4DBD-93B9-F54384FC8D6F}" srcOrd="0" destOrd="0" presId="urn:microsoft.com/office/officeart/2016/7/layout/ChevronBlockProcess"/>
    <dgm:cxn modelId="{F5FBE895-71A6-48D8-B7C3-920828E84D93}" type="presOf" srcId="{12D64E15-987F-4C21-A14B-F0645FA26DF4}" destId="{39FE58D1-CC99-4D3F-A061-281A76ED1BF9}" srcOrd="0" destOrd="0" presId="urn:microsoft.com/office/officeart/2016/7/layout/ChevronBlockProcess"/>
    <dgm:cxn modelId="{DC3DA9A9-408E-4BC7-870D-1D5D00B874F3}" type="presOf" srcId="{6EF01B36-A194-42DE-BA35-540DFCF78E6B}" destId="{442A2B1D-C3B1-42D6-B5CB-0B3DD00C1A82}" srcOrd="0" destOrd="0" presId="urn:microsoft.com/office/officeart/2016/7/layout/ChevronBlockProcess"/>
    <dgm:cxn modelId="{C46C60D0-5D35-46F6-A33A-653B9D410956}" srcId="{4820D0A2-3308-4AC6-A421-D867C9EBC1C8}" destId="{B5364137-1A13-4588-B572-D1E0E9736D7A}" srcOrd="1" destOrd="0" parTransId="{FC6D0DBE-8949-44AB-9758-9EAE40AD0B45}" sibTransId="{230BC117-9A00-4D4A-95CF-5C65987C21AB}"/>
    <dgm:cxn modelId="{5EE31FD1-458F-4E48-AAF4-3BC262184709}" srcId="{B5364137-1A13-4588-B572-D1E0E9736D7A}" destId="{12D64E15-987F-4C21-A14B-F0645FA26DF4}" srcOrd="0" destOrd="0" parTransId="{6904389F-8EF7-4C1D-868D-BBA00283610A}" sibTransId="{4AD0849F-88AD-4491-8D53-253F04D86FE0}"/>
    <dgm:cxn modelId="{AEED32D4-58A2-4934-B74A-E27C37BE0031}" type="presOf" srcId="{DCB03822-9842-48CA-8800-0EA796E953A9}" destId="{4C88B19F-DFDB-49E1-BF29-4B307B2C2D4C}" srcOrd="0" destOrd="0" presId="urn:microsoft.com/office/officeart/2016/7/layout/ChevronBlockProcess"/>
    <dgm:cxn modelId="{BAE071F3-B4E4-4338-83A3-0BC1458249DF}" srcId="{5C8AD69C-8CCC-4259-BA6A-CB547BBA5AD7}" destId="{4A8E6021-EB1E-47CF-9200-0060D81E8233}" srcOrd="0" destOrd="0" parTransId="{05893CA2-AEB8-4EA2-A120-B35FF4C202BA}" sibTransId="{875672D3-DAF8-4A8D-BA2D-77A43467806E}"/>
    <dgm:cxn modelId="{9B35F5F5-4B39-4306-8A71-1676E949F953}" type="presOf" srcId="{08008DDE-14A3-459B-B2B3-7160670E8F88}" destId="{59024A42-AF39-4022-B9CE-E0A6D664891A}" srcOrd="0" destOrd="0" presId="urn:microsoft.com/office/officeart/2016/7/layout/ChevronBlockProcess"/>
    <dgm:cxn modelId="{4CCD94F9-E59E-40F4-A18A-9FD0D278852A}" srcId="{8290796D-F44C-4833-8C39-51065B4D1869}" destId="{DCB03822-9842-48CA-8800-0EA796E953A9}" srcOrd="0" destOrd="0" parTransId="{7DECF713-942D-4DC2-9A93-14B0C27583FE}" sibTransId="{A53A6D95-3A6E-469D-A04D-FD1BF5C37AFF}"/>
    <dgm:cxn modelId="{A4BA05DA-8664-4351-9E63-B541459BD791}" type="presParOf" srcId="{A0A73DF3-F2E0-4226-A86B-7726976D0000}" destId="{0A4704F6-5DDC-47FB-9EE8-4888459F6577}" srcOrd="0" destOrd="0" presId="urn:microsoft.com/office/officeart/2016/7/layout/ChevronBlockProcess"/>
    <dgm:cxn modelId="{2269CF69-77AC-4C45-BB25-1E760E95C5D6}" type="presParOf" srcId="{0A4704F6-5DDC-47FB-9EE8-4888459F6577}" destId="{59024A42-AF39-4022-B9CE-E0A6D664891A}" srcOrd="0" destOrd="0" presId="urn:microsoft.com/office/officeart/2016/7/layout/ChevronBlockProcess"/>
    <dgm:cxn modelId="{B977AE57-51B3-4C2A-8E4C-222CF9598D8E}" type="presParOf" srcId="{0A4704F6-5DDC-47FB-9EE8-4888459F6577}" destId="{2ABC702F-544C-482A-BBA4-A6EF11E236A9}" srcOrd="1" destOrd="0" presId="urn:microsoft.com/office/officeart/2016/7/layout/ChevronBlockProcess"/>
    <dgm:cxn modelId="{B0AFE03A-A5CD-44E9-88D6-EFED23D6A63D}" type="presParOf" srcId="{A0A73DF3-F2E0-4226-A86B-7726976D0000}" destId="{F48A80B6-BAFC-4289-B124-2C44C8710EC6}" srcOrd="1" destOrd="0" presId="urn:microsoft.com/office/officeart/2016/7/layout/ChevronBlockProcess"/>
    <dgm:cxn modelId="{F3B6B0DE-D3D0-4C19-9D7E-DD148FB2C5AB}" type="presParOf" srcId="{A0A73DF3-F2E0-4226-A86B-7726976D0000}" destId="{D0C1FF15-C801-4E8A-BEF2-A2FEAE321922}" srcOrd="2" destOrd="0" presId="urn:microsoft.com/office/officeart/2016/7/layout/ChevronBlockProcess"/>
    <dgm:cxn modelId="{B35B1149-5C4C-4708-B3EB-A31C89642AAF}" type="presParOf" srcId="{D0C1FF15-C801-4E8A-BEF2-A2FEAE321922}" destId="{965A3901-8F7E-4EF1-9DD7-9163CD343D57}" srcOrd="0" destOrd="0" presId="urn:microsoft.com/office/officeart/2016/7/layout/ChevronBlockProcess"/>
    <dgm:cxn modelId="{10E05BFC-9B87-470F-9DF3-9CF6954A93B7}" type="presParOf" srcId="{D0C1FF15-C801-4E8A-BEF2-A2FEAE321922}" destId="{39FE58D1-CC99-4D3F-A061-281A76ED1BF9}" srcOrd="1" destOrd="0" presId="urn:microsoft.com/office/officeart/2016/7/layout/ChevronBlockProcess"/>
    <dgm:cxn modelId="{45E09745-A622-4296-A50A-680702F8F4AA}" type="presParOf" srcId="{A0A73DF3-F2E0-4226-A86B-7726976D0000}" destId="{5E326FFE-9018-490D-A807-494F6B1B10F3}" srcOrd="3" destOrd="0" presId="urn:microsoft.com/office/officeart/2016/7/layout/ChevronBlockProcess"/>
    <dgm:cxn modelId="{3454881E-DC97-4E4F-A8B4-FDACACE4CD7C}" type="presParOf" srcId="{A0A73DF3-F2E0-4226-A86B-7726976D0000}" destId="{BF1D8C57-053A-4420-9B66-513F4C12E0C2}" srcOrd="4" destOrd="0" presId="urn:microsoft.com/office/officeart/2016/7/layout/ChevronBlockProcess"/>
    <dgm:cxn modelId="{C8E3490B-524B-4F98-BF37-F5C8C242D3E9}" type="presParOf" srcId="{BF1D8C57-053A-4420-9B66-513F4C12E0C2}" destId="{B6126BBC-AB29-41FE-9F57-AA0D2F408A34}" srcOrd="0" destOrd="0" presId="urn:microsoft.com/office/officeart/2016/7/layout/ChevronBlockProcess"/>
    <dgm:cxn modelId="{9E51E045-1762-4F8E-B7C4-5A86801F9F2F}" type="presParOf" srcId="{BF1D8C57-053A-4420-9B66-513F4C12E0C2}" destId="{7EB45366-6905-43CF-AAAF-A5E9791D9DC4}" srcOrd="1" destOrd="0" presId="urn:microsoft.com/office/officeart/2016/7/layout/ChevronBlockProcess"/>
    <dgm:cxn modelId="{F7D24A94-AFCD-4036-887F-7CF87FE2C525}" type="presParOf" srcId="{A0A73DF3-F2E0-4226-A86B-7726976D0000}" destId="{DBBE6D01-085C-4283-8E46-784A84CA6839}" srcOrd="5" destOrd="0" presId="urn:microsoft.com/office/officeart/2016/7/layout/ChevronBlockProcess"/>
    <dgm:cxn modelId="{FB70C6D1-09E2-413A-BF31-BFB28E77D808}" type="presParOf" srcId="{A0A73DF3-F2E0-4226-A86B-7726976D0000}" destId="{6EB6670F-87FA-4C2A-AE2B-07797C5E9674}" srcOrd="6" destOrd="0" presId="urn:microsoft.com/office/officeart/2016/7/layout/ChevronBlockProcess"/>
    <dgm:cxn modelId="{2BA8262C-CF82-4EC2-A0DD-AAA0B8840643}" type="presParOf" srcId="{6EB6670F-87FA-4C2A-AE2B-07797C5E9674}" destId="{442A2B1D-C3B1-42D6-B5CB-0B3DD00C1A82}" srcOrd="0" destOrd="0" presId="urn:microsoft.com/office/officeart/2016/7/layout/ChevronBlockProcess"/>
    <dgm:cxn modelId="{624D4460-B16B-486F-BAF6-E853DF096448}" type="presParOf" srcId="{6EB6670F-87FA-4C2A-AE2B-07797C5E9674}" destId="{5EECE1B1-E81C-4BB3-88CD-68CA41F6F682}" srcOrd="1" destOrd="0" presId="urn:microsoft.com/office/officeart/2016/7/layout/ChevronBlockProcess"/>
    <dgm:cxn modelId="{686E6036-6D54-4D1C-AC39-74C5501D3A56}" type="presParOf" srcId="{A0A73DF3-F2E0-4226-A86B-7726976D0000}" destId="{0A3F6F11-47FD-4F76-8629-78A295EA76F0}" srcOrd="7" destOrd="0" presId="urn:microsoft.com/office/officeart/2016/7/layout/ChevronBlockProcess"/>
    <dgm:cxn modelId="{1B60CD6C-897C-40ED-AAF2-F51169338E9A}" type="presParOf" srcId="{A0A73DF3-F2E0-4226-A86B-7726976D0000}" destId="{D2EA8E60-D7DC-4585-9A83-FDC918A803A0}" srcOrd="8" destOrd="0" presId="urn:microsoft.com/office/officeart/2016/7/layout/ChevronBlockProcess"/>
    <dgm:cxn modelId="{3979A2C1-BF56-41DD-955F-85CEAE8D111C}" type="presParOf" srcId="{D2EA8E60-D7DC-4585-9A83-FDC918A803A0}" destId="{6DC4F048-9F1E-4AB4-9ED1-23B50D672E7E}" srcOrd="0" destOrd="0" presId="urn:microsoft.com/office/officeart/2016/7/layout/ChevronBlockProcess"/>
    <dgm:cxn modelId="{DC455D28-90A8-487E-ABF1-4A29DD74557A}" type="presParOf" srcId="{D2EA8E60-D7DC-4585-9A83-FDC918A803A0}" destId="{2774A327-50A7-46BF-A2AA-05CF682D2EDE}" srcOrd="1" destOrd="0" presId="urn:microsoft.com/office/officeart/2016/7/layout/ChevronBlockProcess"/>
    <dgm:cxn modelId="{F78F8176-3D49-47BE-B187-2C1EF2B74534}" type="presParOf" srcId="{A0A73DF3-F2E0-4226-A86B-7726976D0000}" destId="{B2728461-476E-4DAA-BCC9-AA0D6F929732}" srcOrd="9" destOrd="0" presId="urn:microsoft.com/office/officeart/2016/7/layout/ChevronBlockProcess"/>
    <dgm:cxn modelId="{3B66FFBF-69CD-4280-ACC1-8A59B9DF0DFC}" type="presParOf" srcId="{A0A73DF3-F2E0-4226-A86B-7726976D0000}" destId="{18D77190-D170-4A1F-97E8-24362DB40496}" srcOrd="10" destOrd="0" presId="urn:microsoft.com/office/officeart/2016/7/layout/ChevronBlockProcess"/>
    <dgm:cxn modelId="{78F36102-9440-4960-8AE1-0D9E324AED36}" type="presParOf" srcId="{18D77190-D170-4A1F-97E8-24362DB40496}" destId="{935B4253-AD8D-48D4-A38A-F923762B0019}" srcOrd="0" destOrd="0" presId="urn:microsoft.com/office/officeart/2016/7/layout/ChevronBlockProcess"/>
    <dgm:cxn modelId="{0DBBB524-A6B3-4492-9F7D-98F3054B5E9A}" type="presParOf" srcId="{18D77190-D170-4A1F-97E8-24362DB40496}" destId="{8F7943D0-8899-4DBD-93B9-F54384FC8D6F}" srcOrd="1" destOrd="0" presId="urn:microsoft.com/office/officeart/2016/7/layout/ChevronBlockProcess"/>
    <dgm:cxn modelId="{82272286-3800-47E4-B74A-3AE38D8E4183}" type="presParOf" srcId="{A0A73DF3-F2E0-4226-A86B-7726976D0000}" destId="{2D1D7295-4FE0-42D6-8254-2157B5D506AE}" srcOrd="11" destOrd="0" presId="urn:microsoft.com/office/officeart/2016/7/layout/ChevronBlockProcess"/>
    <dgm:cxn modelId="{D352EB4D-BD97-49BA-8BBB-4FE8EF87218F}" type="presParOf" srcId="{A0A73DF3-F2E0-4226-A86B-7726976D0000}" destId="{7089A182-2777-424C-97ED-A0D8F0C12EE4}" srcOrd="12" destOrd="0" presId="urn:microsoft.com/office/officeart/2016/7/layout/ChevronBlockProcess"/>
    <dgm:cxn modelId="{5D400A8D-8B42-4557-B45A-1AE6DE8C2C9A}" type="presParOf" srcId="{7089A182-2777-424C-97ED-A0D8F0C12EE4}" destId="{0041F27E-F554-4DB3-82D3-71DA51936E94}" srcOrd="0" destOrd="0" presId="urn:microsoft.com/office/officeart/2016/7/layout/ChevronBlockProcess"/>
    <dgm:cxn modelId="{557F34F6-98D8-452D-8231-641275F2D0EB}" type="presParOf" srcId="{7089A182-2777-424C-97ED-A0D8F0C12EE4}" destId="{4C88B19F-DFDB-49E1-BF29-4B307B2C2D4C}" srcOrd="1" destOrd="0" presId="urn:microsoft.com/office/officeart/2016/7/layout/ChevronBlock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8468FF-2BDD-4126-8E8E-12ECC64F030E}">
      <dsp:nvSpPr>
        <dsp:cNvPr id="0" name=""/>
        <dsp:cNvSpPr/>
      </dsp:nvSpPr>
      <dsp:spPr>
        <a:xfrm>
          <a:off x="4893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95229-94E3-4696-A5D0-C0AC67FB3BD3}">
      <dsp:nvSpPr>
        <dsp:cNvPr id="0" name=""/>
        <dsp:cNvSpPr/>
      </dsp:nvSpPr>
      <dsp:spPr>
        <a:xfrm>
          <a:off x="130404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49A110-CD4E-4D36-886B-471EB80F3154}">
      <dsp:nvSpPr>
        <dsp:cNvPr id="0" name=""/>
        <dsp:cNvSpPr/>
      </dsp:nvSpPr>
      <dsp:spPr>
        <a:xfrm>
          <a:off x="130404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in parking lot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Give each car a packet with app, parent guide, unit calendar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Ask for name and contact info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Share link or QR code for presentation and online app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Show presentation on large screen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 loudspeakers or megaphones</a:t>
          </a:r>
        </a:p>
      </dsp:txBody>
      <dsp:txXfrm>
        <a:off x="130404" y="3796102"/>
        <a:ext cx="2376433" cy="2334512"/>
      </dsp:txXfrm>
    </dsp:sp>
    <dsp:sp modelId="{96DCD53F-11F1-40D6-9F95-F05368E778CA}">
      <dsp:nvSpPr>
        <dsp:cNvPr id="0" name=""/>
        <dsp:cNvSpPr/>
      </dsp:nvSpPr>
      <dsp:spPr>
        <a:xfrm>
          <a:off x="0" y="1096903"/>
          <a:ext cx="2510228" cy="50204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Drive-in</a:t>
          </a:r>
        </a:p>
      </dsp:txBody>
      <dsp:txXfrm>
        <a:off x="0" y="1096903"/>
        <a:ext cx="2510228" cy="502045"/>
      </dsp:txXfrm>
    </dsp:sp>
    <dsp:sp modelId="{E9403781-FA56-470F-B4E3-B4FA838DE27C}">
      <dsp:nvSpPr>
        <dsp:cNvPr id="0" name=""/>
        <dsp:cNvSpPr/>
      </dsp:nvSpPr>
      <dsp:spPr>
        <a:xfrm>
          <a:off x="2904004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1199996"/>
              <a:satOff val="-61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87B02-D68B-4E96-B57B-8316EAADABDC}">
      <dsp:nvSpPr>
        <dsp:cNvPr id="0" name=""/>
        <dsp:cNvSpPr/>
      </dsp:nvSpPr>
      <dsp:spPr>
        <a:xfrm>
          <a:off x="3029516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10421-D088-4F92-8F99-028C118D5F83}">
      <dsp:nvSpPr>
        <dsp:cNvPr id="0" name=""/>
        <dsp:cNvSpPr/>
      </dsp:nvSpPr>
      <dsp:spPr>
        <a:xfrm>
          <a:off x="3029516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in location so traffic will not become blocked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Give each car a packet with parent guide, unit calendar, details of next meeting, physical app and instructions to apply online (more convenient)</a:t>
          </a:r>
        </a:p>
      </dsp:txBody>
      <dsp:txXfrm>
        <a:off x="3029516" y="3796102"/>
        <a:ext cx="2376433" cy="2334512"/>
      </dsp:txXfrm>
    </dsp:sp>
    <dsp:sp modelId="{A7F77EAD-684B-451E-B265-76892D0D7482}">
      <dsp:nvSpPr>
        <dsp:cNvPr id="0" name=""/>
        <dsp:cNvSpPr/>
      </dsp:nvSpPr>
      <dsp:spPr>
        <a:xfrm>
          <a:off x="2904004" y="1110157"/>
          <a:ext cx="2510228" cy="502045"/>
        </a:xfrm>
        <a:prstGeom prst="rect">
          <a:avLst/>
        </a:prstGeom>
        <a:solidFill>
          <a:schemeClr val="accent2">
            <a:hueOff val="1199996"/>
            <a:satOff val="-617"/>
            <a:lumOff val="-1569"/>
            <a:alphaOff val="0"/>
          </a:schemeClr>
        </a:solidFill>
        <a:ln w="19050" cap="flat" cmpd="sng" algn="ctr">
          <a:solidFill>
            <a:schemeClr val="accent2">
              <a:hueOff val="1199996"/>
              <a:satOff val="-617"/>
              <a:lumOff val="-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Drive-thru</a:t>
          </a:r>
        </a:p>
      </dsp:txBody>
      <dsp:txXfrm>
        <a:off x="2904004" y="1110157"/>
        <a:ext cx="2510228" cy="502045"/>
      </dsp:txXfrm>
    </dsp:sp>
    <dsp:sp modelId="{19891C18-464F-4955-8695-1C07BE5C75C1}">
      <dsp:nvSpPr>
        <dsp:cNvPr id="0" name=""/>
        <dsp:cNvSpPr/>
      </dsp:nvSpPr>
      <dsp:spPr>
        <a:xfrm>
          <a:off x="5803115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2399992"/>
              <a:satOff val="-1233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216F9C-5843-416B-B6A3-ED7857768583}">
      <dsp:nvSpPr>
        <dsp:cNvPr id="0" name=""/>
        <dsp:cNvSpPr/>
      </dsp:nvSpPr>
      <dsp:spPr>
        <a:xfrm>
          <a:off x="5928627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FDD084-1FFC-443E-B10B-3C45364AE2D0}">
      <dsp:nvSpPr>
        <dsp:cNvPr id="0" name=""/>
        <dsp:cNvSpPr/>
      </dsp:nvSpPr>
      <dsp:spPr>
        <a:xfrm>
          <a:off x="5928627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Use Zoom for free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Show joining video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short live Q&amp;A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Share online app link in the chat and on screen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details of next meeting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Bring hard copies of parent guide, unit calendar to next meeting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200" kern="1200" dirty="0"/>
        </a:p>
      </dsp:txBody>
      <dsp:txXfrm>
        <a:off x="5928627" y="3796102"/>
        <a:ext cx="2376433" cy="2334512"/>
      </dsp:txXfrm>
    </dsp:sp>
    <dsp:sp modelId="{768B32A1-4318-4D6A-9E35-2B724593E6F0}">
      <dsp:nvSpPr>
        <dsp:cNvPr id="0" name=""/>
        <dsp:cNvSpPr/>
      </dsp:nvSpPr>
      <dsp:spPr>
        <a:xfrm>
          <a:off x="5803115" y="1110157"/>
          <a:ext cx="2510228" cy="502045"/>
        </a:xfrm>
        <a:prstGeom prst="rect">
          <a:avLst/>
        </a:prstGeom>
        <a:solidFill>
          <a:schemeClr val="accent2">
            <a:hueOff val="2399992"/>
            <a:satOff val="-1233"/>
            <a:lumOff val="-3137"/>
            <a:alphaOff val="0"/>
          </a:schemeClr>
        </a:solidFill>
        <a:ln w="19050" cap="flat" cmpd="sng" algn="ctr">
          <a:solidFill>
            <a:schemeClr val="accent2">
              <a:hueOff val="2399992"/>
              <a:satOff val="-1233"/>
              <a:lumOff val="-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Virtual</a:t>
          </a:r>
        </a:p>
      </dsp:txBody>
      <dsp:txXfrm>
        <a:off x="5803115" y="1110157"/>
        <a:ext cx="2510228" cy="502045"/>
      </dsp:txXfrm>
    </dsp:sp>
    <dsp:sp modelId="{50B8DA5D-59BE-482D-BA56-559A25002597}">
      <dsp:nvSpPr>
        <dsp:cNvPr id="0" name=""/>
        <dsp:cNvSpPr/>
      </dsp:nvSpPr>
      <dsp:spPr>
        <a:xfrm>
          <a:off x="8702227" y="1612203"/>
          <a:ext cx="0" cy="4518411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DCCAD5-843C-4EF6-A20A-8F29B6493A48}">
      <dsp:nvSpPr>
        <dsp:cNvPr id="0" name=""/>
        <dsp:cNvSpPr/>
      </dsp:nvSpPr>
      <dsp:spPr>
        <a:xfrm>
          <a:off x="8827738" y="1762816"/>
          <a:ext cx="2376433" cy="203328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51C11-95A3-4E2B-91D7-F50FCED2D7C4}">
      <dsp:nvSpPr>
        <dsp:cNvPr id="0" name=""/>
        <dsp:cNvSpPr/>
      </dsp:nvSpPr>
      <dsp:spPr>
        <a:xfrm>
          <a:off x="8827738" y="3796102"/>
          <a:ext cx="2376433" cy="2334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Hold outdoors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Follow state and local safety guidelines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Provide packet with parent guide, unit calendar, next meeting details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/>
            <a:t>Families submit physical app or apply on their smartphones on the spot</a:t>
          </a:r>
        </a:p>
      </dsp:txBody>
      <dsp:txXfrm>
        <a:off x="8827738" y="3796102"/>
        <a:ext cx="2376433" cy="2334512"/>
      </dsp:txXfrm>
    </dsp:sp>
    <dsp:sp modelId="{53FF50D4-3F12-4044-9485-E8050B29D307}">
      <dsp:nvSpPr>
        <dsp:cNvPr id="0" name=""/>
        <dsp:cNvSpPr/>
      </dsp:nvSpPr>
      <dsp:spPr>
        <a:xfrm>
          <a:off x="8702227" y="1110157"/>
          <a:ext cx="2510228" cy="502045"/>
        </a:xfrm>
        <a:prstGeom prst="rect">
          <a:avLst/>
        </a:prstGeom>
        <a:solidFill>
          <a:schemeClr val="accent2">
            <a:hueOff val="3599988"/>
            <a:satOff val="-1850"/>
            <a:lumOff val="-4706"/>
            <a:alphaOff val="0"/>
          </a:schemeClr>
        </a:solidFill>
        <a:ln w="19050" cap="flat" cmpd="sng" algn="ctr">
          <a:solidFill>
            <a:schemeClr val="accent2">
              <a:hueOff val="3599988"/>
              <a:satOff val="-1850"/>
              <a:lumOff val="-47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In-person</a:t>
          </a:r>
        </a:p>
      </dsp:txBody>
      <dsp:txXfrm>
        <a:off x="8702227" y="1110157"/>
        <a:ext cx="2510228" cy="5020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115AF-5959-478D-B1D5-90C232710A71}">
      <dsp:nvSpPr>
        <dsp:cNvPr id="0" name=""/>
        <dsp:cNvSpPr/>
      </dsp:nvSpPr>
      <dsp:spPr>
        <a:xfrm>
          <a:off x="0" y="6807"/>
          <a:ext cx="5759656" cy="91367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Take less than 5 minutes</a:t>
          </a:r>
        </a:p>
      </dsp:txBody>
      <dsp:txXfrm>
        <a:off x="44602" y="51409"/>
        <a:ext cx="5670452" cy="824474"/>
      </dsp:txXfrm>
    </dsp:sp>
    <dsp:sp modelId="{8B020203-8742-434F-BFE0-1D160B9FECAF}">
      <dsp:nvSpPr>
        <dsp:cNvPr id="0" name=""/>
        <dsp:cNvSpPr/>
      </dsp:nvSpPr>
      <dsp:spPr>
        <a:xfrm>
          <a:off x="0" y="986725"/>
          <a:ext cx="5759656" cy="913678"/>
        </a:xfrm>
        <a:prstGeom prst="roundRect">
          <a:avLst/>
        </a:prstGeom>
        <a:solidFill>
          <a:schemeClr val="accent5">
            <a:hueOff val="754663"/>
            <a:satOff val="-5755"/>
            <a:lumOff val="-2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Anyone in the Unit Key 3 can do it</a:t>
          </a:r>
        </a:p>
      </dsp:txBody>
      <dsp:txXfrm>
        <a:off x="44602" y="1031327"/>
        <a:ext cx="5670452" cy="824474"/>
      </dsp:txXfrm>
    </dsp:sp>
    <dsp:sp modelId="{DB576AB8-D7B1-4E09-9A2A-CF1B2D06C8B8}">
      <dsp:nvSpPr>
        <dsp:cNvPr id="0" name=""/>
        <dsp:cNvSpPr/>
      </dsp:nvSpPr>
      <dsp:spPr>
        <a:xfrm>
          <a:off x="0" y="1966644"/>
          <a:ext cx="5759656" cy="913678"/>
        </a:xfrm>
        <a:prstGeom prst="roundRect">
          <a:avLst/>
        </a:prstGeom>
        <a:solidFill>
          <a:schemeClr val="accent5">
            <a:hueOff val="1509326"/>
            <a:satOff val="-11511"/>
            <a:lumOff val="-5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Through your my.scouting.org account</a:t>
          </a:r>
        </a:p>
      </dsp:txBody>
      <dsp:txXfrm>
        <a:off x="44602" y="2011246"/>
        <a:ext cx="5670452" cy="824474"/>
      </dsp:txXfrm>
    </dsp:sp>
    <dsp:sp modelId="{DB87883A-7B66-4B6F-95B1-E464AD3F31E9}">
      <dsp:nvSpPr>
        <dsp:cNvPr id="0" name=""/>
        <dsp:cNvSpPr/>
      </dsp:nvSpPr>
      <dsp:spPr>
        <a:xfrm>
          <a:off x="0" y="2946562"/>
          <a:ext cx="5759656" cy="913678"/>
        </a:xfrm>
        <a:prstGeom prst="roundRect">
          <a:avLst/>
        </a:prstGeom>
        <a:solidFill>
          <a:schemeClr val="accent5">
            <a:hueOff val="2263988"/>
            <a:satOff val="-17266"/>
            <a:lumOff val="-7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Reach out to Ben or Matt for any help</a:t>
          </a:r>
        </a:p>
      </dsp:txBody>
      <dsp:txXfrm>
        <a:off x="44602" y="2991164"/>
        <a:ext cx="5670452" cy="824474"/>
      </dsp:txXfrm>
    </dsp:sp>
    <dsp:sp modelId="{08AE2395-E806-449C-B1BE-4D05712F4DF8}">
      <dsp:nvSpPr>
        <dsp:cNvPr id="0" name=""/>
        <dsp:cNvSpPr/>
      </dsp:nvSpPr>
      <dsp:spPr>
        <a:xfrm>
          <a:off x="0" y="3926481"/>
          <a:ext cx="5759656" cy="913678"/>
        </a:xfrm>
        <a:prstGeom prst="roundRect">
          <a:avLst/>
        </a:prstGeom>
        <a:solidFill>
          <a:schemeClr val="accent5">
            <a:hueOff val="3018651"/>
            <a:satOff val="-23022"/>
            <a:lumOff val="-10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Please click on the link in the chat for instructions </a:t>
          </a:r>
        </a:p>
      </dsp:txBody>
      <dsp:txXfrm>
        <a:off x="44602" y="3971083"/>
        <a:ext cx="5670452" cy="8244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407A59-828C-4704-9268-4D6F00EEFC75}">
      <dsp:nvSpPr>
        <dsp:cNvPr id="0" name=""/>
        <dsp:cNvSpPr/>
      </dsp:nvSpPr>
      <dsp:spPr>
        <a:xfrm>
          <a:off x="0" y="591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D5374-0753-4BCE-B90A-BA4B9584F45B}">
      <dsp:nvSpPr>
        <dsp:cNvPr id="0" name=""/>
        <dsp:cNvSpPr/>
      </dsp:nvSpPr>
      <dsp:spPr>
        <a:xfrm>
          <a:off x="0" y="591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August 19</a:t>
          </a:r>
          <a:endParaRPr lang="en-US" sz="2100" kern="1200"/>
        </a:p>
      </dsp:txBody>
      <dsp:txXfrm>
        <a:off x="0" y="591"/>
        <a:ext cx="4302125" cy="969090"/>
      </dsp:txXfrm>
    </dsp:sp>
    <dsp:sp modelId="{5AD2DED8-3472-4914-AC80-26B021885760}">
      <dsp:nvSpPr>
        <dsp:cNvPr id="0" name=""/>
        <dsp:cNvSpPr/>
      </dsp:nvSpPr>
      <dsp:spPr>
        <a:xfrm>
          <a:off x="0" y="969682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754663"/>
                <a:satOff val="-5755"/>
                <a:lumOff val="-2549"/>
                <a:alphaOff val="0"/>
                <a:shade val="88000"/>
                <a:lumMod val="88000"/>
              </a:schemeClr>
              <a:schemeClr val="accent5">
                <a:hueOff val="754663"/>
                <a:satOff val="-5755"/>
                <a:lumOff val="-2549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754663"/>
              <a:satOff val="-5755"/>
              <a:lumOff val="-254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A2D733-1964-4AED-8AEF-7086665A36EB}">
      <dsp:nvSpPr>
        <dsp:cNvPr id="0" name=""/>
        <dsp:cNvSpPr/>
      </dsp:nvSpPr>
      <dsp:spPr>
        <a:xfrm>
          <a:off x="0" y="969682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6PM-8PM</a:t>
          </a:r>
          <a:endParaRPr lang="en-US" sz="2100" kern="1200"/>
        </a:p>
      </dsp:txBody>
      <dsp:txXfrm>
        <a:off x="0" y="969682"/>
        <a:ext cx="4302125" cy="969090"/>
      </dsp:txXfrm>
    </dsp:sp>
    <dsp:sp modelId="{8439A7DE-B61C-4342-AEB6-3B8000011472}">
      <dsp:nvSpPr>
        <dsp:cNvPr id="0" name=""/>
        <dsp:cNvSpPr/>
      </dsp:nvSpPr>
      <dsp:spPr>
        <a:xfrm>
          <a:off x="0" y="1938773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1509326"/>
                <a:satOff val="-11511"/>
                <a:lumOff val="-5098"/>
                <a:alphaOff val="0"/>
                <a:shade val="88000"/>
                <a:lumMod val="88000"/>
              </a:schemeClr>
              <a:schemeClr val="accent5">
                <a:hueOff val="1509326"/>
                <a:satOff val="-11511"/>
                <a:lumOff val="-5098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509326"/>
              <a:satOff val="-11511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7858E-02AD-4094-A046-8627BA6B9FD3}">
      <dsp:nvSpPr>
        <dsp:cNvPr id="0" name=""/>
        <dsp:cNvSpPr/>
      </dsp:nvSpPr>
      <dsp:spPr>
        <a:xfrm>
          <a:off x="0" y="1938773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Des Peres Park </a:t>
          </a:r>
          <a:endParaRPr lang="en-US" sz="2100" kern="1200"/>
        </a:p>
      </dsp:txBody>
      <dsp:txXfrm>
        <a:off x="0" y="1938773"/>
        <a:ext cx="4302125" cy="969090"/>
      </dsp:txXfrm>
    </dsp:sp>
    <dsp:sp modelId="{A25BC169-22CC-4275-BCB0-5810783324AF}">
      <dsp:nvSpPr>
        <dsp:cNvPr id="0" name=""/>
        <dsp:cNvSpPr/>
      </dsp:nvSpPr>
      <dsp:spPr>
        <a:xfrm>
          <a:off x="0" y="2907864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2263988"/>
                <a:satOff val="-17266"/>
                <a:lumOff val="-7647"/>
                <a:alphaOff val="0"/>
                <a:shade val="88000"/>
                <a:lumMod val="88000"/>
              </a:schemeClr>
              <a:schemeClr val="accent5">
                <a:hueOff val="2263988"/>
                <a:satOff val="-17266"/>
                <a:lumOff val="-764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263988"/>
              <a:satOff val="-17266"/>
              <a:lumOff val="-764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CBE045-F868-4AB3-8F32-019F9A89417F}">
      <dsp:nvSpPr>
        <dsp:cNvPr id="0" name=""/>
        <dsp:cNvSpPr/>
      </dsp:nvSpPr>
      <dsp:spPr>
        <a:xfrm>
          <a:off x="0" y="2907864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12325 Manchester Road</a:t>
          </a:r>
          <a:br>
            <a:rPr lang="en-US" sz="2100" kern="1200" baseline="0"/>
          </a:br>
          <a:r>
            <a:rPr lang="en-US" sz="2100" kern="1200" baseline="0"/>
            <a:t>Des Peres, MO 63131</a:t>
          </a:r>
          <a:endParaRPr lang="en-US" sz="2100" kern="1200"/>
        </a:p>
      </dsp:txBody>
      <dsp:txXfrm>
        <a:off x="0" y="2907864"/>
        <a:ext cx="4302125" cy="969090"/>
      </dsp:txXfrm>
    </dsp:sp>
    <dsp:sp modelId="{90900D8A-6B85-4679-9444-CF5A3C8222C2}">
      <dsp:nvSpPr>
        <dsp:cNvPr id="0" name=""/>
        <dsp:cNvSpPr/>
      </dsp:nvSpPr>
      <dsp:spPr>
        <a:xfrm>
          <a:off x="0" y="3876955"/>
          <a:ext cx="4302125" cy="0"/>
        </a:xfrm>
        <a:prstGeom prst="line">
          <a:avLst/>
        </a:prstGeom>
        <a:blipFill>
          <a:blip xmlns:r="http://schemas.openxmlformats.org/officeDocument/2006/relationships" r:embed="rId1">
            <a:duotone>
              <a:schemeClr val="accent5">
                <a:hueOff val="3018651"/>
                <a:satOff val="-23022"/>
                <a:lumOff val="-10196"/>
                <a:alphaOff val="0"/>
                <a:shade val="88000"/>
                <a:lumMod val="88000"/>
              </a:schemeClr>
              <a:schemeClr val="accent5">
                <a:hueOff val="3018651"/>
                <a:satOff val="-23022"/>
                <a:lumOff val="-1019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3018651"/>
              <a:satOff val="-23022"/>
              <a:lumOff val="-10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A12DFB-F12E-45EE-9AE4-0A16212DB5DA}">
      <dsp:nvSpPr>
        <dsp:cNvPr id="0" name=""/>
        <dsp:cNvSpPr/>
      </dsp:nvSpPr>
      <dsp:spPr>
        <a:xfrm>
          <a:off x="0" y="3876955"/>
          <a:ext cx="4302125" cy="9690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/>
            <a:t>Pick up applications, yard sign, poster, new parent guides, and more! </a:t>
          </a:r>
          <a:endParaRPr lang="en-US" sz="2100" kern="1200"/>
        </a:p>
      </dsp:txBody>
      <dsp:txXfrm>
        <a:off x="0" y="3876955"/>
        <a:ext cx="4302125" cy="9690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024A42-AF39-4022-B9CE-E0A6D664891A}">
      <dsp:nvSpPr>
        <dsp:cNvPr id="0" name=""/>
        <dsp:cNvSpPr/>
      </dsp:nvSpPr>
      <dsp:spPr>
        <a:xfrm>
          <a:off x="11693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  <a:schemeClr val="accent5">
                <a:hueOff val="0"/>
                <a:satOff val="0"/>
                <a:lumOff val="0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Confirm</a:t>
          </a:r>
        </a:p>
      </dsp:txBody>
      <dsp:txXfrm>
        <a:off x="154324" y="781684"/>
        <a:ext cx="1299525" cy="475436"/>
      </dsp:txXfrm>
    </dsp:sp>
    <dsp:sp modelId="{2ABC702F-544C-482A-BBA4-A6EF11E236A9}">
      <dsp:nvSpPr>
        <dsp:cNvPr id="0" name=""/>
        <dsp:cNvSpPr/>
      </dsp:nvSpPr>
      <dsp:spPr>
        <a:xfrm>
          <a:off x="11693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Confirm time a location of your SNJS</a:t>
          </a:r>
        </a:p>
      </dsp:txBody>
      <dsp:txXfrm>
        <a:off x="11693" y="1257121"/>
        <a:ext cx="1442156" cy="1869618"/>
      </dsp:txXfrm>
    </dsp:sp>
    <dsp:sp modelId="{965A3901-8F7E-4EF1-9DD7-9163CD343D57}">
      <dsp:nvSpPr>
        <dsp:cNvPr id="0" name=""/>
        <dsp:cNvSpPr/>
      </dsp:nvSpPr>
      <dsp:spPr>
        <a:xfrm>
          <a:off x="1542566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503109"/>
                <a:satOff val="-3837"/>
                <a:lumOff val="-1699"/>
                <a:alphaOff val="0"/>
                <a:shade val="88000"/>
                <a:lumMod val="88000"/>
              </a:schemeClr>
              <a:schemeClr val="accent5">
                <a:hueOff val="503109"/>
                <a:satOff val="-3837"/>
                <a:lumOff val="-1699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503109"/>
              <a:satOff val="-3837"/>
              <a:lumOff val="-16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Share</a:t>
          </a:r>
        </a:p>
      </dsp:txBody>
      <dsp:txXfrm>
        <a:off x="1685197" y="781684"/>
        <a:ext cx="1299525" cy="475436"/>
      </dsp:txXfrm>
    </dsp:sp>
    <dsp:sp modelId="{39FE58D1-CC99-4D3F-A061-281A76ED1BF9}">
      <dsp:nvSpPr>
        <dsp:cNvPr id="0" name=""/>
        <dsp:cNvSpPr/>
      </dsp:nvSpPr>
      <dsp:spPr>
        <a:xfrm>
          <a:off x="1542566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542921"/>
            <a:satOff val="-3037"/>
            <a:lumOff val="-415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542921"/>
              <a:satOff val="-3037"/>
              <a:lumOff val="-41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Share information with Matt and Ben for flyers</a:t>
          </a:r>
        </a:p>
      </dsp:txBody>
      <dsp:txXfrm>
        <a:off x="1542566" y="1257121"/>
        <a:ext cx="1442156" cy="1869618"/>
      </dsp:txXfrm>
    </dsp:sp>
    <dsp:sp modelId="{B6126BBC-AB29-41FE-9F57-AA0D2F408A34}">
      <dsp:nvSpPr>
        <dsp:cNvPr id="0" name=""/>
        <dsp:cNvSpPr/>
      </dsp:nvSpPr>
      <dsp:spPr>
        <a:xfrm>
          <a:off x="3073439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1006217"/>
                <a:satOff val="-7674"/>
                <a:lumOff val="-3399"/>
                <a:alphaOff val="0"/>
                <a:shade val="88000"/>
                <a:lumMod val="88000"/>
              </a:schemeClr>
              <a:schemeClr val="accent5">
                <a:hueOff val="1006217"/>
                <a:satOff val="-7674"/>
                <a:lumOff val="-3399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006217"/>
              <a:satOff val="-7674"/>
              <a:lumOff val="-339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Pick up</a:t>
          </a:r>
        </a:p>
      </dsp:txBody>
      <dsp:txXfrm>
        <a:off x="3216070" y="781684"/>
        <a:ext cx="1299525" cy="475436"/>
      </dsp:txXfrm>
    </dsp:sp>
    <dsp:sp modelId="{7EB45366-6905-43CF-AAAF-A5E9791D9DC4}">
      <dsp:nvSpPr>
        <dsp:cNvPr id="0" name=""/>
        <dsp:cNvSpPr/>
      </dsp:nvSpPr>
      <dsp:spPr>
        <a:xfrm>
          <a:off x="3073439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1085842"/>
            <a:satOff val="-6074"/>
            <a:lumOff val="-83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085842"/>
              <a:satOff val="-6074"/>
              <a:lumOff val="-83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Pick up SNJS supplies</a:t>
          </a:r>
        </a:p>
      </dsp:txBody>
      <dsp:txXfrm>
        <a:off x="3073439" y="1257121"/>
        <a:ext cx="1442156" cy="1869618"/>
      </dsp:txXfrm>
    </dsp:sp>
    <dsp:sp modelId="{442A2B1D-C3B1-42D6-B5CB-0B3DD00C1A82}">
      <dsp:nvSpPr>
        <dsp:cNvPr id="0" name=""/>
        <dsp:cNvSpPr/>
      </dsp:nvSpPr>
      <dsp:spPr>
        <a:xfrm>
          <a:off x="4604312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1509326"/>
                <a:satOff val="-11511"/>
                <a:lumOff val="-5098"/>
                <a:alphaOff val="0"/>
                <a:shade val="88000"/>
                <a:lumMod val="88000"/>
              </a:schemeClr>
              <a:schemeClr val="accent5">
                <a:hueOff val="1509326"/>
                <a:satOff val="-11511"/>
                <a:lumOff val="-5098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1509326"/>
              <a:satOff val="-11511"/>
              <a:lumOff val="-50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Promote</a:t>
          </a:r>
        </a:p>
      </dsp:txBody>
      <dsp:txXfrm>
        <a:off x="4746943" y="781684"/>
        <a:ext cx="1299525" cy="475436"/>
      </dsp:txXfrm>
    </dsp:sp>
    <dsp:sp modelId="{5EECE1B1-E81C-4BB3-88CD-68CA41F6F682}">
      <dsp:nvSpPr>
        <dsp:cNvPr id="0" name=""/>
        <dsp:cNvSpPr/>
      </dsp:nvSpPr>
      <dsp:spPr>
        <a:xfrm>
          <a:off x="4604312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1628763"/>
            <a:satOff val="-9110"/>
            <a:lumOff val="-124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628763"/>
              <a:satOff val="-9110"/>
              <a:lumOff val="-124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Promote sign up events</a:t>
          </a:r>
        </a:p>
      </dsp:txBody>
      <dsp:txXfrm>
        <a:off x="4604312" y="1257121"/>
        <a:ext cx="1442156" cy="1869618"/>
      </dsp:txXfrm>
    </dsp:sp>
    <dsp:sp modelId="{6DC4F048-9F1E-4AB4-9ED1-23B50D672E7E}">
      <dsp:nvSpPr>
        <dsp:cNvPr id="0" name=""/>
        <dsp:cNvSpPr/>
      </dsp:nvSpPr>
      <dsp:spPr>
        <a:xfrm>
          <a:off x="6135185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2012434"/>
                <a:satOff val="-15348"/>
                <a:lumOff val="-6797"/>
                <a:alphaOff val="0"/>
                <a:shade val="88000"/>
                <a:lumMod val="88000"/>
              </a:schemeClr>
              <a:schemeClr val="accent5">
                <a:hueOff val="2012434"/>
                <a:satOff val="-15348"/>
                <a:lumOff val="-679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012434"/>
              <a:satOff val="-15348"/>
              <a:lumOff val="-67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Prep</a:t>
          </a:r>
        </a:p>
      </dsp:txBody>
      <dsp:txXfrm>
        <a:off x="6277816" y="781684"/>
        <a:ext cx="1299525" cy="475436"/>
      </dsp:txXfrm>
    </dsp:sp>
    <dsp:sp modelId="{2774A327-50A7-46BF-A2AA-05CF682D2EDE}">
      <dsp:nvSpPr>
        <dsp:cNvPr id="0" name=""/>
        <dsp:cNvSpPr/>
      </dsp:nvSpPr>
      <dsp:spPr>
        <a:xfrm>
          <a:off x="6135185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2171685"/>
            <a:satOff val="-12147"/>
            <a:lumOff val="-1661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171685"/>
              <a:satOff val="-12147"/>
              <a:lumOff val="-16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Prep for SNJS</a:t>
          </a:r>
        </a:p>
      </dsp:txBody>
      <dsp:txXfrm>
        <a:off x="6135185" y="1257121"/>
        <a:ext cx="1442156" cy="1869618"/>
      </dsp:txXfrm>
    </dsp:sp>
    <dsp:sp modelId="{935B4253-AD8D-48D4-A38A-F923762B0019}">
      <dsp:nvSpPr>
        <dsp:cNvPr id="0" name=""/>
        <dsp:cNvSpPr/>
      </dsp:nvSpPr>
      <dsp:spPr>
        <a:xfrm>
          <a:off x="7666058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2515543"/>
                <a:satOff val="-19185"/>
                <a:lumOff val="-8497"/>
                <a:alphaOff val="0"/>
                <a:shade val="88000"/>
                <a:lumMod val="88000"/>
              </a:schemeClr>
              <a:schemeClr val="accent5">
                <a:hueOff val="2515543"/>
                <a:satOff val="-19185"/>
                <a:lumOff val="-8497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2515543"/>
              <a:satOff val="-19185"/>
              <a:lumOff val="-849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Hold</a:t>
          </a:r>
        </a:p>
      </dsp:txBody>
      <dsp:txXfrm>
        <a:off x="7808689" y="781684"/>
        <a:ext cx="1299525" cy="475436"/>
      </dsp:txXfrm>
    </dsp:sp>
    <dsp:sp modelId="{8F7943D0-8899-4DBD-93B9-F54384FC8D6F}">
      <dsp:nvSpPr>
        <dsp:cNvPr id="0" name=""/>
        <dsp:cNvSpPr/>
      </dsp:nvSpPr>
      <dsp:spPr>
        <a:xfrm>
          <a:off x="7666058" y="1257121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2714606"/>
            <a:satOff val="-15184"/>
            <a:lumOff val="-2077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2714606"/>
              <a:satOff val="-15184"/>
              <a:lumOff val="-20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Hold SNJS and welcome new families!!!</a:t>
          </a:r>
        </a:p>
      </dsp:txBody>
      <dsp:txXfrm>
        <a:off x="7666058" y="1257121"/>
        <a:ext cx="1442156" cy="1869618"/>
      </dsp:txXfrm>
    </dsp:sp>
    <dsp:sp modelId="{0041F27E-F554-4DB3-82D3-71DA51936E94}">
      <dsp:nvSpPr>
        <dsp:cNvPr id="0" name=""/>
        <dsp:cNvSpPr/>
      </dsp:nvSpPr>
      <dsp:spPr>
        <a:xfrm>
          <a:off x="9196931" y="781684"/>
          <a:ext cx="1584787" cy="475436"/>
        </a:xfrm>
        <a:prstGeom prst="chevron">
          <a:avLst>
            <a:gd name="adj" fmla="val 30000"/>
          </a:avLst>
        </a:prstGeom>
        <a:blipFill>
          <a:blip xmlns:r="http://schemas.openxmlformats.org/officeDocument/2006/relationships" r:embed="rId1">
            <a:duotone>
              <a:schemeClr val="accent5">
                <a:hueOff val="3018651"/>
                <a:satOff val="-23022"/>
                <a:lumOff val="-10196"/>
                <a:alphaOff val="0"/>
                <a:shade val="88000"/>
                <a:lumMod val="88000"/>
              </a:schemeClr>
              <a:schemeClr val="accent5">
                <a:hueOff val="3018651"/>
                <a:satOff val="-23022"/>
                <a:lumOff val="-10196"/>
                <a:alphaOff val="0"/>
              </a:schemeClr>
            </a:duotone>
          </a:blip>
          <a:tile tx="0" ty="0" sx="100000" sy="100000" flip="none" algn="tl"/>
        </a:blipFill>
        <a:ln w="9525" cap="flat" cmpd="sng" algn="ctr">
          <a:solidFill>
            <a:schemeClr val="accent5">
              <a:hueOff val="3018651"/>
              <a:satOff val="-23022"/>
              <a:lumOff val="-1019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8703" tIns="58703" rIns="58703" bIns="58703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Turn in</a:t>
          </a:r>
        </a:p>
      </dsp:txBody>
      <dsp:txXfrm>
        <a:off x="9339562" y="781684"/>
        <a:ext cx="1299525" cy="475436"/>
      </dsp:txXfrm>
    </dsp:sp>
    <dsp:sp modelId="{4C88B19F-DFDB-49E1-BF29-4B307B2C2D4C}">
      <dsp:nvSpPr>
        <dsp:cNvPr id="0" name=""/>
        <dsp:cNvSpPr/>
      </dsp:nvSpPr>
      <dsp:spPr>
        <a:xfrm>
          <a:off x="9196931" y="1285689"/>
          <a:ext cx="1442156" cy="1869618"/>
        </a:xfrm>
        <a:prstGeom prst="rect">
          <a:avLst/>
        </a:prstGeom>
        <a:solidFill>
          <a:schemeClr val="accent5">
            <a:tint val="40000"/>
            <a:alpha val="90000"/>
            <a:hueOff val="3257527"/>
            <a:satOff val="-18221"/>
            <a:lumOff val="-249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3257527"/>
              <a:satOff val="-18221"/>
              <a:lumOff val="-24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62" tIns="113962" rIns="113962" bIns="227925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Turn in new applications </a:t>
          </a:r>
        </a:p>
      </dsp:txBody>
      <dsp:txXfrm>
        <a:off x="9196931" y="1285689"/>
        <a:ext cx="1442156" cy="18696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ChevronBlockProcess">
  <dgm:title val="Chevron Block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 fact="0.6"/>
      <dgm:constr type="h" for="des" forName="composite" op="equ"/>
      <dgm:constr type="w" for="ch" forName="composite" refType="w"/>
      <dgm:constr type="w" for="des" forName="parTx"/>
      <dgm:constr type="h" for="des" forName="parTx" op="equ"/>
      <dgm:constr type="w" for="des" forName="desTx"/>
      <dgm:constr type="primFontSz" for="des" forName="parTx" val="28"/>
      <dgm:constr type="primFontSz" for="des" forName="desTx" refType="primFontSz" refFor="des" refForName="parTx" op="lte" fact="0.75"/>
      <dgm:constr type="h" for="des" forName="desTx" op="equ"/>
      <dgm:constr type="w" for="ch" forName="space" refType="w" op="equ" fact="-0.005"/>
    </dgm:constrLst>
    <dgm:ruleLst>
      <dgm:rule type="w" for="ch" forName="composite" val="0" fact="NaN" max="NaN"/>
    </dgm:ruleLst>
    <dgm:forEach name="Name6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7">
          <dgm:if name="Name8" func="var" arg="dir" op="equ" val="norm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/>
              <dgm:constr type="w" for="ch" forName="desTx" refType="w" refFor="ch" refForName="parTx" fact="0.91"/>
              <dgm:constr type="t" for="ch" forName="desTx" refType="h" refFor="ch" refForName="parTx"/>
            </dgm:constrLst>
          </dgm:if>
          <dgm:else name="Name9">
            <dgm:constrLst>
              <dgm:constr type="l" for="ch" forName="parTx"/>
              <dgm:constr type="w" for="ch" forName="parTx" refType="w"/>
              <dgm:constr type="t" for="ch" forName="parTx"/>
              <dgm:constr type="l" for="ch" forName="desTx" refType="w" fact="0.09"/>
              <dgm:constr type="w" for="ch" forName="desTx" refType="w" refFor="ch" refForName="parTx" fact="0.91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 styleLbl="alignNode1">
          <dgm:varLst>
            <dgm:chMax val="0"/>
            <dgm:chPref val="0"/>
          </dgm:varLst>
          <dgm:alg type="tx"/>
          <dgm:choose name="Name10">
            <dgm:if name="Name11" func="var" arg="dir" op="equ" val="norm">
              <dgm:shape xmlns:r="http://schemas.openxmlformats.org/officeDocument/2006/relationships" type="chevron" r:blip="">
                <dgm:adjLst>
                  <dgm:adj idx="1" val="0.3"/>
                </dgm:adjLst>
              </dgm:shape>
            </dgm:if>
            <dgm:else name="Name12">
              <dgm:shape xmlns:r="http://schemas.openxmlformats.org/officeDocument/2006/relationships" rot="180" type="chevron" r:blip="">
                <dgm:adjLst/>
              </dgm:shape>
            </dgm:else>
          </dgm:choose>
          <dgm:presOf axis="self" ptType="node"/>
          <dgm:choose name="Name13">
            <dgm:if name="Name14" func="var" arg="dir" op="equ" val="norm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if>
            <dgm:else name="Name15">
              <dgm:constrLst>
                <dgm:constr type="h" refType="w" op="lte" fact="0.3"/>
                <dgm:constr type="h"/>
                <dgm:constr type="tMarg" refType="w" fact="0.105"/>
                <dgm:constr type="bMarg" refType="w" fact="0.105"/>
                <dgm:constr type="lMarg" refType="w" fact="0.105"/>
                <dgm:constr type="rMarg" refType="w" fact="0.105"/>
              </dgm:constrLst>
            </dgm:else>
          </dgm:choose>
          <dgm:ruleLst>
            <dgm:rule type="h" val="INF" fact="NaN" max="NaN"/>
            <dgm:rule type="primFontSz" val="14" fact="NaN" max="NaN"/>
          </dgm:ruleLst>
        </dgm:layoutNode>
        <dgm:layoutNode name="desTx" styleLbl="alignAccFollowNode1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primFontSz" val="20"/>
            <dgm:constr type="tMarg" refType="w" fact="0.224"/>
            <dgm:constr type="bMarg" refType="w" fact="0.448"/>
            <dgm:constr type="lMarg" refType="w" fact="0.224"/>
            <dgm:constr type="rMarg" refType="w" fact="0.224"/>
          </dgm:constrLst>
          <dgm:ruleLst>
            <dgm:rule type="h" val="INF" fact="NaN" max="NaN"/>
            <dgm:rule type="primFontSz" val="11" fact="NaN" max="NaN"/>
          </dgm:ruleLst>
        </dgm:layoutNode>
      </dgm:layoutNode>
      <dgm:forEach name="Name19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397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6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42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14930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5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96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0674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0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378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296BB-5308-4C45-BD11-84BA0C807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B2297-B5A7-4F6B-86B9-B0D4FFCF0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AFDF9-4FE1-4ED6-BDE4-5BDEEC861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F2F7FF-97A4-44A0-93B4-0BE218C53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EA783-5EF1-4AD4-AA7A-0ACFD3612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6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896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5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5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8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21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14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5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82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FBB4BD9-83E1-4A3E-8917-335DD2000419}" type="datetimeFigureOut">
              <a:rPr lang="en-US" smtClean="0"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B51600-5485-41D0-8665-F1721A037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7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Matthew.kasate@gmail.com" TargetMode="External"/><Relationship Id="rId2" Type="http://schemas.openxmlformats.org/officeDocument/2006/relationships/hyperlink" Target="https://stlbsa.org/programs/recruitmen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Benjamin.Luedloff@scouting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70">
            <a:extLst>
              <a:ext uri="{FF2B5EF4-FFF2-40B4-BE49-F238E27FC236}">
                <a16:creationId xmlns:a16="http://schemas.microsoft.com/office/drawing/2014/main" id="{576E8DBD-6DBD-4FCB-8FE8-8F0425C0B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53" name="Freeform 11">
            <a:extLst>
              <a:ext uri="{FF2B5EF4-FFF2-40B4-BE49-F238E27FC236}">
                <a16:creationId xmlns:a16="http://schemas.microsoft.com/office/drawing/2014/main" id="{70BE0118-665B-49AC-8ED9-B29C009CE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4" name="Freeform 13">
            <a:extLst>
              <a:ext uri="{FF2B5EF4-FFF2-40B4-BE49-F238E27FC236}">
                <a16:creationId xmlns:a16="http://schemas.microsoft.com/office/drawing/2014/main" id="{DB8E4593-3024-4A7B-92FB-8114D72E5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5" name="Freeform 25">
            <a:extLst>
              <a:ext uri="{FF2B5EF4-FFF2-40B4-BE49-F238E27FC236}">
                <a16:creationId xmlns:a16="http://schemas.microsoft.com/office/drawing/2014/main" id="{F72029E6-113E-4A42-8D29-4B796B39B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56" name="Freeform 14">
            <a:extLst>
              <a:ext uri="{FF2B5EF4-FFF2-40B4-BE49-F238E27FC236}">
                <a16:creationId xmlns:a16="http://schemas.microsoft.com/office/drawing/2014/main" id="{FBAE6AE5-2B20-46E6-B338-A385BFF09F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057" name="5-Point Star 24">
            <a:extLst>
              <a:ext uri="{FF2B5EF4-FFF2-40B4-BE49-F238E27FC236}">
                <a16:creationId xmlns:a16="http://schemas.microsoft.com/office/drawing/2014/main" id="{4555B12C-E2CF-448D-918F-96D0958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8" name="Picture 82">
            <a:extLst>
              <a:ext uri="{FF2B5EF4-FFF2-40B4-BE49-F238E27FC236}">
                <a16:creationId xmlns:a16="http://schemas.microsoft.com/office/drawing/2014/main" id="{2006663E-E7C6-4740-91EF-F49426E3E6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059" name="Rectangle 84">
            <a:extLst>
              <a:ext uri="{FF2B5EF4-FFF2-40B4-BE49-F238E27FC236}">
                <a16:creationId xmlns:a16="http://schemas.microsoft.com/office/drawing/2014/main" id="{0E1EC02D-0083-41E1-BA4D-520B94079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6975"/>
            <a:ext cx="12188952" cy="2601025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3FCF79-E986-4A00-A67F-14D0901B9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219" y="5438676"/>
            <a:ext cx="10805790" cy="107362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8000" dirty="0"/>
              <a:t>Parkway SNJS Meeting</a:t>
            </a:r>
          </a:p>
        </p:txBody>
      </p:sp>
      <p:sp>
        <p:nvSpPr>
          <p:cNvPr id="2060" name="5-Point Star 31">
            <a:extLst>
              <a:ext uri="{FF2B5EF4-FFF2-40B4-BE49-F238E27FC236}">
                <a16:creationId xmlns:a16="http://schemas.microsoft.com/office/drawing/2014/main" id="{05C80F73-7ED6-43AE-9852-0A1FA05F6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03408" y="6388943"/>
            <a:ext cx="373049" cy="373049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lumMod val="65000"/>
              <a:lumOff val="35000"/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61" name="Rectangle 88">
            <a:extLst>
              <a:ext uri="{FF2B5EF4-FFF2-40B4-BE49-F238E27FC236}">
                <a16:creationId xmlns:a16="http://schemas.microsoft.com/office/drawing/2014/main" id="{3A43EBFE-9D7B-4102-912D-F0BF7BE0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954" y="457201"/>
            <a:ext cx="11261749" cy="3343894"/>
          </a:xfrm>
          <a:prstGeom prst="rect">
            <a:avLst/>
          </a:prstGeom>
          <a:solidFill>
            <a:schemeClr val="bg1"/>
          </a:solidFill>
          <a:ln w="57150" cmpd="thinThick">
            <a:noFill/>
            <a:miter lim="800000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FOS Resources - Boy Scouts of Greater Saint Louis">
            <a:extLst>
              <a:ext uri="{FF2B5EF4-FFF2-40B4-BE49-F238E27FC236}">
                <a16:creationId xmlns:a16="http://schemas.microsoft.com/office/drawing/2014/main" id="{FD9367BC-B0F2-4502-AA6B-94AF0A091D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189" y="731937"/>
            <a:ext cx="10539851" cy="287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898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5BADE3-2C83-4C77-BD1A-028515CF6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How is the word getting 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F5C05-E943-47C8-B19D-DAC6B63AB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1886" y="685800"/>
            <a:ext cx="5968621" cy="4688785"/>
          </a:xfrm>
        </p:spPr>
        <p:txBody>
          <a:bodyPr>
            <a:normAutofit/>
          </a:bodyPr>
          <a:lstStyle/>
          <a:p>
            <a:r>
              <a:rPr lang="en-US" dirty="0"/>
              <a:t>Electronic flyers (paper where possible) being sent home through </a:t>
            </a:r>
            <a:r>
              <a:rPr lang="en-US" dirty="0" err="1"/>
              <a:t>peachjar</a:t>
            </a:r>
            <a:r>
              <a:rPr lang="en-US" dirty="0"/>
              <a:t> and email</a:t>
            </a:r>
          </a:p>
          <a:p>
            <a:r>
              <a:rPr lang="en-US" dirty="0"/>
              <a:t>Facebook advertising through geofencing </a:t>
            </a:r>
          </a:p>
          <a:p>
            <a:r>
              <a:rPr lang="en-US" dirty="0"/>
              <a:t>Recruitment videos being played for students or families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59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381309-980C-4DC9-9A34-1D395A97B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Everyone can recruit new scouts! 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C820E-B7F6-4CCB-A8F9-327374B8468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7446" y="685800"/>
            <a:ext cx="4453061" cy="4846967"/>
          </a:xfrm>
        </p:spPr>
        <p:txBody>
          <a:bodyPr>
            <a:normAutofit/>
          </a:bodyPr>
          <a:lstStyle/>
          <a:p>
            <a:r>
              <a:rPr lang="en-US" sz="1700" dirty="0"/>
              <a:t>Recruitment is for everyone</a:t>
            </a:r>
          </a:p>
          <a:p>
            <a:r>
              <a:rPr lang="en-US" sz="1700" dirty="0"/>
              <a:t>Talk about the values of scouting and what your pack is currently doing</a:t>
            </a:r>
          </a:p>
          <a:p>
            <a:r>
              <a:rPr lang="en-US" sz="1700" dirty="0"/>
              <a:t>Utilize social media</a:t>
            </a:r>
          </a:p>
          <a:p>
            <a:r>
              <a:rPr lang="en-US" sz="1700" dirty="0"/>
              <a:t>Ask PTO to help promote</a:t>
            </a:r>
          </a:p>
          <a:p>
            <a:r>
              <a:rPr lang="en-US" sz="1700" dirty="0"/>
              <a:t>Are you on the </a:t>
            </a:r>
            <a:r>
              <a:rPr lang="en-US" sz="1700" dirty="0" err="1"/>
              <a:t>nextdoor</a:t>
            </a:r>
            <a:r>
              <a:rPr lang="en-US" sz="1700" dirty="0"/>
              <a:t> app?</a:t>
            </a:r>
          </a:p>
          <a:p>
            <a:r>
              <a:rPr lang="en-US" sz="1700" dirty="0"/>
              <a:t>If at a church utilize the bulletin</a:t>
            </a:r>
          </a:p>
          <a:p>
            <a:r>
              <a:rPr lang="en-US" sz="1700" dirty="0"/>
              <a:t>Use yard sign and posters at school if people are still going to pick up items </a:t>
            </a:r>
          </a:p>
          <a:p>
            <a:r>
              <a:rPr lang="en-US" sz="1700" dirty="0"/>
              <a:t>Do you have a </a:t>
            </a:r>
            <a:r>
              <a:rPr lang="en-US" sz="1700" dirty="0" err="1"/>
              <a:t>buzzbook</a:t>
            </a:r>
            <a:r>
              <a:rPr lang="en-US" sz="1700" dirty="0"/>
              <a:t> for your school?</a:t>
            </a:r>
          </a:p>
          <a:p>
            <a:pPr lvl="1"/>
            <a:r>
              <a:rPr lang="en-US" sz="1700" dirty="0"/>
              <a:t>Have a call night</a:t>
            </a:r>
          </a:p>
          <a:p>
            <a:pPr lvl="1"/>
            <a:r>
              <a:rPr lang="en-US" sz="1700" dirty="0"/>
              <a:t>Email families</a:t>
            </a:r>
          </a:p>
        </p:txBody>
      </p:sp>
    </p:spTree>
    <p:extLst>
      <p:ext uri="{BB962C8B-B14F-4D97-AF65-F5344CB8AC3E}">
        <p14:creationId xmlns:p14="http://schemas.microsoft.com/office/powerpoint/2010/main" val="2490597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D314E1-2492-4954-A870-7F5727D49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SNJS Supplies Pick up	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8F7EDE0A-7B5D-4CF7-9741-B6F80B008547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63952411"/>
              </p:ext>
            </p:extLst>
          </p:nvPr>
        </p:nvGraphicFramePr>
        <p:xfrm>
          <a:off x="6751638" y="685800"/>
          <a:ext cx="4302125" cy="4846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92104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C4DAAB9-1F6E-44A6-8EBD-11AA857B20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EC880F-EA2B-4BCE-89E7-7CDC8446C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85800"/>
            <a:ext cx="10792837" cy="1151965"/>
          </a:xfrm>
        </p:spPr>
        <p:txBody>
          <a:bodyPr>
            <a:normAutofit/>
          </a:bodyPr>
          <a:lstStyle/>
          <a:p>
            <a:r>
              <a:rPr lang="en-US" dirty="0"/>
              <a:t>Next Steps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E165D4E-7382-440F-BF2F-50705F9EF69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234855131"/>
              </p:ext>
            </p:extLst>
          </p:nvPr>
        </p:nvGraphicFramePr>
        <p:xfrm>
          <a:off x="685800" y="2063750"/>
          <a:ext cx="10793413" cy="3908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3737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96B1D-2801-48BB-8056-349CD302E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and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35491D-1639-4362-864F-CF1E434233C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http://bsaarchive.webtestdev.com/programs/recruitment/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Contact us: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Matt Kasate					Ben Luedloff</a:t>
            </a:r>
          </a:p>
          <a:p>
            <a:pPr marL="0" indent="0">
              <a:buNone/>
            </a:pPr>
            <a:r>
              <a:rPr lang="en-US" dirty="0"/>
              <a:t>314-799-0326					314-322-3452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Matthew.kasate@gmail.com</a:t>
            </a:r>
            <a:r>
              <a:rPr lang="en-US" dirty="0"/>
              <a:t>			</a:t>
            </a:r>
            <a:r>
              <a:rPr lang="en-US" dirty="0">
                <a:hlinkClick r:id="rId4"/>
              </a:rPr>
              <a:t>Benjamin.Luedloff@scouting.org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63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22" name="Freeform: Shape 21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7"/>
            <a:ext cx="10905067" cy="5571066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54B05F-D4D4-492B-ADD1-0ED59DE5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04310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In Person SNJS Date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3275D-42D7-492F-A859-2093D14C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3" y="1800299"/>
            <a:ext cx="9618133" cy="358629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9/17/2020: Parkway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782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54915C5-707B-4B29-9E6B-116367F84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070191" cy="6858000"/>
          </a:xfrm>
          <a:custGeom>
            <a:avLst/>
            <a:gdLst>
              <a:gd name="connsiteX0" fmla="*/ 1 w 4061802"/>
              <a:gd name="connsiteY0" fmla="*/ 0 h 6858000"/>
              <a:gd name="connsiteX1" fmla="*/ 4059081 w 4061802"/>
              <a:gd name="connsiteY1" fmla="*/ 0 h 6858000"/>
              <a:gd name="connsiteX2" fmla="*/ 4059081 w 4061802"/>
              <a:gd name="connsiteY2" fmla="*/ 2339825 h 6858000"/>
              <a:gd name="connsiteX3" fmla="*/ 4061802 w 4061802"/>
              <a:gd name="connsiteY3" fmla="*/ 2339683 h 6858000"/>
              <a:gd name="connsiteX4" fmla="*/ 4061802 w 4061802"/>
              <a:gd name="connsiteY4" fmla="*/ 3776054 h 6858000"/>
              <a:gd name="connsiteX5" fmla="*/ 4059081 w 4061802"/>
              <a:gd name="connsiteY5" fmla="*/ 3776199 h 6858000"/>
              <a:gd name="connsiteX6" fmla="*/ 4059081 w 4061802"/>
              <a:gd name="connsiteY6" fmla="*/ 6858000 h 6858000"/>
              <a:gd name="connsiteX7" fmla="*/ 1 w 4061802"/>
              <a:gd name="connsiteY7" fmla="*/ 6858000 h 6858000"/>
              <a:gd name="connsiteX8" fmla="*/ 1 w 4061802"/>
              <a:gd name="connsiteY8" fmla="*/ 3992604 h 6858000"/>
              <a:gd name="connsiteX9" fmla="*/ 0 w 4061802"/>
              <a:gd name="connsiteY9" fmla="*/ 3992604 h 6858000"/>
              <a:gd name="connsiteX10" fmla="*/ 0 w 4061802"/>
              <a:gd name="connsiteY10" fmla="*/ 2552279 h 6858000"/>
              <a:gd name="connsiteX11" fmla="*/ 1 w 4061802"/>
              <a:gd name="connsiteY11" fmla="*/ 255227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061802" h="6858000">
                <a:moveTo>
                  <a:pt x="1" y="0"/>
                </a:moveTo>
                <a:lnTo>
                  <a:pt x="4059081" y="0"/>
                </a:lnTo>
                <a:lnTo>
                  <a:pt x="4059081" y="2339825"/>
                </a:lnTo>
                <a:lnTo>
                  <a:pt x="4061802" y="2339683"/>
                </a:lnTo>
                <a:lnTo>
                  <a:pt x="4061802" y="3776054"/>
                </a:lnTo>
                <a:lnTo>
                  <a:pt x="4059081" y="3776199"/>
                </a:lnTo>
                <a:lnTo>
                  <a:pt x="4059081" y="6858000"/>
                </a:lnTo>
                <a:lnTo>
                  <a:pt x="1" y="6858000"/>
                </a:lnTo>
                <a:lnTo>
                  <a:pt x="1" y="3992604"/>
                </a:lnTo>
                <a:lnTo>
                  <a:pt x="0" y="3992604"/>
                </a:lnTo>
                <a:lnTo>
                  <a:pt x="0" y="2552279"/>
                </a:lnTo>
                <a:lnTo>
                  <a:pt x="1" y="255227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68CD8E-1415-462A-908C-FA72FB7AE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26122"/>
            <a:ext cx="3054268" cy="4405756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Where can we hold a SNJS?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B8E032-9914-4C00-B51A-C2DA16271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21733" cy="6858000"/>
          </a:xfrm>
          <a:prstGeom prst="rect">
            <a:avLst/>
          </a:prstGeom>
          <a:solidFill>
            <a:schemeClr val="accent1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22">
            <a:extLst>
              <a:ext uri="{FF2B5EF4-FFF2-40B4-BE49-F238E27FC236}">
                <a16:creationId xmlns:a16="http://schemas.microsoft.com/office/drawing/2014/main" id="{43B4841E-E6B6-48C3-BA02-F73659C6D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1802" y="1"/>
            <a:ext cx="8130198" cy="6857999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DB5DD-6283-4720-B913-D8B4C80F3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4461" y="435429"/>
            <a:ext cx="7637539" cy="622662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First ask you the school or church you normally meet at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Ask families in your Pack if they go to a church or are part of a civic group that could let you meet on their property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Meet at local parks 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Neighborhood/community centers</a:t>
            </a: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Be Creative, is there a common ground or space in your neighbor hood with no house? </a:t>
            </a:r>
          </a:p>
        </p:txBody>
      </p:sp>
    </p:spTree>
    <p:extLst>
      <p:ext uri="{BB962C8B-B14F-4D97-AF65-F5344CB8AC3E}">
        <p14:creationId xmlns:p14="http://schemas.microsoft.com/office/powerpoint/2010/main" val="2654888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 descr="SmartArt graphic">
            <a:extLst>
              <a:ext uri="{FF2B5EF4-FFF2-40B4-BE49-F238E27FC236}">
                <a16:creationId xmlns:a16="http://schemas.microsoft.com/office/drawing/2014/main" id="{0C14F353-DA45-4C91-866D-64FFB0742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350281"/>
              </p:ext>
            </p:extLst>
          </p:nvPr>
        </p:nvGraphicFramePr>
        <p:xfrm>
          <a:off x="457200" y="-382772"/>
          <a:ext cx="11217349" cy="7240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85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B28D430-56EA-45B9-8632-927BEBF02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A601F395-3079-4179-84BA-6654D9F82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11548533" cy="6214534"/>
          </a:xfrm>
          <a:custGeom>
            <a:avLst/>
            <a:gdLst>
              <a:gd name="connsiteX0" fmla="*/ 0 w 8130198"/>
              <a:gd name="connsiteY0" fmla="*/ 0 h 6857999"/>
              <a:gd name="connsiteX1" fmla="*/ 7241014 w 8130198"/>
              <a:gd name="connsiteY1" fmla="*/ 0 h 6857999"/>
              <a:gd name="connsiteX2" fmla="*/ 8130198 w 8130198"/>
              <a:gd name="connsiteY2" fmla="*/ 0 h 6857999"/>
              <a:gd name="connsiteX3" fmla="*/ 8130198 w 8130198"/>
              <a:gd name="connsiteY3" fmla="*/ 6857999 h 6857999"/>
              <a:gd name="connsiteX4" fmla="*/ 0 w 8130198"/>
              <a:gd name="connsiteY4" fmla="*/ 6857999 h 6857999"/>
              <a:gd name="connsiteX5" fmla="*/ 0 w 8130198"/>
              <a:gd name="connsiteY5" fmla="*/ 6375361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30198" h="6857999">
                <a:moveTo>
                  <a:pt x="0" y="0"/>
                </a:moveTo>
                <a:lnTo>
                  <a:pt x="7241014" y="0"/>
                </a:lnTo>
                <a:lnTo>
                  <a:pt x="8130198" y="0"/>
                </a:lnTo>
                <a:lnTo>
                  <a:pt x="8130198" y="6857999"/>
                </a:lnTo>
                <a:lnTo>
                  <a:pt x="0" y="6857999"/>
                </a:lnTo>
                <a:lnTo>
                  <a:pt x="0" y="6375361"/>
                </a:lnTo>
                <a:close/>
              </a:path>
            </a:pathLst>
          </a:custGeom>
          <a:ln w="50800" cap="sq">
            <a:noFill/>
            <a:miter lim="800000"/>
          </a:ln>
          <a:effectLst>
            <a:outerShdw blurRad="101600" dist="152400" dir="4380000" algn="t" rotWithShape="0">
              <a:prstClr val="black">
                <a:alpha val="43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8F9720-E4DE-4EC3-A2E7-3C7472F74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/>
              <a:t>At the </a:t>
            </a:r>
            <a:r>
              <a:rPr lang="en-US" dirty="0" err="1"/>
              <a:t>snjs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6924A-B27B-486D-81CB-746BD18883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744737"/>
          </a:xfrm>
        </p:spPr>
        <p:txBody>
          <a:bodyPr>
            <a:normAutofit/>
          </a:bodyPr>
          <a:lstStyle/>
          <a:p>
            <a:r>
              <a:rPr lang="en-US" dirty="0"/>
              <a:t>Follow all local and council safety guidelines</a:t>
            </a:r>
          </a:p>
          <a:p>
            <a:r>
              <a:rPr lang="en-US" dirty="0"/>
              <a:t>Only have a few leaders to help run </a:t>
            </a:r>
            <a:r>
              <a:rPr lang="en-US" dirty="0" err="1"/>
              <a:t>snjs</a:t>
            </a:r>
            <a:endParaRPr lang="en-US" dirty="0"/>
          </a:p>
          <a:p>
            <a:r>
              <a:rPr lang="en-US" dirty="0"/>
              <a:t>The more you prep the better your meeting will run</a:t>
            </a:r>
          </a:p>
          <a:p>
            <a:pPr lvl="1"/>
            <a:r>
              <a:rPr lang="en-US" dirty="0"/>
              <a:t>Have supplies together and ready to hand out</a:t>
            </a:r>
          </a:p>
          <a:p>
            <a:pPr lvl="1"/>
            <a:r>
              <a:rPr lang="en-US" dirty="0"/>
              <a:t>Make an agenda and have a meeting to prepare</a:t>
            </a:r>
          </a:p>
          <a:p>
            <a:r>
              <a:rPr lang="en-US" dirty="0"/>
              <a:t>Have a pack calendar ready to hand out, including what your next meeting is</a:t>
            </a:r>
          </a:p>
          <a:p>
            <a:r>
              <a:rPr lang="en-US" dirty="0"/>
              <a:t>Look into getting a credit card reader. When you sign up for square you receive a free reader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466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4B19A-2F6D-42A7-B66D-275149234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in new applications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5F3D0-3ED6-4DE5-AFF9-D2EB4F483AD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342901"/>
            <a:ext cx="10394707" cy="5500686"/>
          </a:xfrm>
        </p:spPr>
        <p:txBody>
          <a:bodyPr/>
          <a:lstStyle/>
          <a:p>
            <a:r>
              <a:rPr lang="en-US" dirty="0"/>
              <a:t>Turn in applications and 1 check from the pack for registration fees</a:t>
            </a:r>
          </a:p>
          <a:p>
            <a:pPr lvl="1"/>
            <a:r>
              <a:rPr lang="en-US" dirty="0"/>
              <a:t>Checks made out to GSLAC-BSA </a:t>
            </a:r>
          </a:p>
          <a:p>
            <a:r>
              <a:rPr lang="en-US" dirty="0"/>
              <a:t>Youth Fees for joining in September : $47</a:t>
            </a:r>
          </a:p>
          <a:p>
            <a:r>
              <a:rPr lang="en-US" dirty="0"/>
              <a:t>Turn in location:</a:t>
            </a:r>
          </a:p>
          <a:p>
            <a:pPr marL="914400" lvl="2" indent="0">
              <a:buNone/>
            </a:pPr>
            <a:r>
              <a:rPr lang="en-US" dirty="0"/>
              <a:t>Manchester United Methodist Church		Will be open at 6:30PM-9:00PM </a:t>
            </a:r>
          </a:p>
          <a:p>
            <a:pPr marL="914400" lvl="2" indent="0">
              <a:buNone/>
            </a:pPr>
            <a:r>
              <a:rPr lang="en-US" dirty="0"/>
              <a:t>129 Woods Mill Rd #4339, Manchester, MO 63011	Call Matt 	or ben if you need anything or run out of 						supplies	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740431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4B05F-D4D4-492B-ADD1-0ED59DE5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1061660"/>
            <a:ext cx="9618133" cy="1581528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Virtual SNJS Date</a:t>
            </a:r>
            <a:br>
              <a:rPr lang="en-US" sz="4800" dirty="0"/>
            </a:br>
            <a:r>
              <a:rPr lang="en-US" sz="4800" dirty="0"/>
              <a:t>2</a:t>
            </a:r>
            <a:r>
              <a:rPr lang="en-US" sz="4800" baseline="30000" dirty="0"/>
              <a:t>nd</a:t>
            </a:r>
            <a:r>
              <a:rPr lang="en-US" sz="4800" dirty="0"/>
              <a:t> chance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3275D-42D7-492F-A859-2093D14C78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6932" y="2028899"/>
            <a:ext cx="9618133" cy="358629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09/22/2020: Parkway</a:t>
            </a:r>
          </a:p>
          <a:p>
            <a:pPr lvl="1"/>
            <a:r>
              <a:rPr lang="en-US" sz="4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Starts at 7PM until 7:30PM</a:t>
            </a:r>
          </a:p>
          <a:p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51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9D2FF5-C78D-4D0F-A2C2-55D9A33B0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DABCD50-2A43-4A08-8C91-7149DE0568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0B66C21B-84DF-40D9-824D-29F01DB171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07EC9A-1A49-428D-BC58-912B66DEC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094412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161C05-0BEB-4669-9C8F-D441FD6A7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4858965" cy="4846967"/>
          </a:xfrm>
        </p:spPr>
        <p:txBody>
          <a:bodyPr>
            <a:normAutofit/>
          </a:bodyPr>
          <a:lstStyle/>
          <a:p>
            <a:r>
              <a:rPr lang="en-US" b="1" u="sng" dirty="0">
                <a:solidFill>
                  <a:srgbClr val="FFFFFF"/>
                </a:solidFill>
              </a:rPr>
              <a:t>Virtual SNJS by School District /Area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806D5-8CE6-4A5E-B92C-F622373739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627446" y="685800"/>
            <a:ext cx="4453061" cy="4846967"/>
          </a:xfrm>
        </p:spPr>
        <p:txBody>
          <a:bodyPr>
            <a:normAutofit/>
          </a:bodyPr>
          <a:lstStyle/>
          <a:p>
            <a:pPr lvl="0"/>
            <a:r>
              <a:rPr lang="en-US" b="1"/>
              <a:t>Virtual SNJS by school district via Zoom with breakouts for each school</a:t>
            </a:r>
            <a:endParaRPr lang="en-US"/>
          </a:p>
          <a:p>
            <a:pPr lvl="1"/>
            <a:r>
              <a:rPr lang="en-US" b="1"/>
              <a:t>General Session lead by Membership committee </a:t>
            </a:r>
            <a:endParaRPr lang="en-US"/>
          </a:p>
          <a:p>
            <a:pPr lvl="2"/>
            <a:r>
              <a:rPr lang="en-US" b="1"/>
              <a:t>Feature highlights from what packs or doing Show what the program looks like </a:t>
            </a:r>
            <a:endParaRPr lang="en-US"/>
          </a:p>
          <a:p>
            <a:pPr lvl="1"/>
            <a:r>
              <a:rPr lang="en-US" b="1"/>
              <a:t>Break outs are led by Pack Cubmaster </a:t>
            </a:r>
            <a:endParaRPr lang="en-US"/>
          </a:p>
          <a:p>
            <a:pPr lvl="1"/>
            <a:r>
              <a:rPr lang="en-US" b="1"/>
              <a:t>Sign up’s through unit’s pin on beascout.org</a:t>
            </a:r>
            <a:endParaRPr lang="en-US"/>
          </a:p>
          <a:p>
            <a:pPr lvl="1"/>
            <a:r>
              <a:rPr lang="en-US" b="1"/>
              <a:t>Private school can opt 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7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1">
                <a:shade val="48000"/>
                <a:satMod val="110000"/>
                <a:lumMod val="40000"/>
              </a:schemeClr>
              <a:schemeClr val="bg1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A9C49B-76D8-4E9B-B430-D1ADF40F1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88A5712-2FE0-4DD4-BDC6-099EA378A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979952" cy="6644081"/>
          </a:xfrm>
          <a:prstGeom prst="rect">
            <a:avLst/>
          </a:pr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448E5503-E0F8-4B94-81A3-B1FA57623E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397" y="0"/>
            <a:ext cx="11773291" cy="6419514"/>
          </a:xfrm>
          <a:custGeom>
            <a:avLst/>
            <a:gdLst/>
            <a:ahLst/>
            <a:cxnLst/>
            <a:rect l="l" t="t" r="r" b="b"/>
            <a:pathLst>
              <a:path w="11773291" h="6419514">
                <a:moveTo>
                  <a:pt x="11750059" y="0"/>
                </a:moveTo>
                <a:lnTo>
                  <a:pt x="11773291" y="6419514"/>
                </a:lnTo>
                <a:lnTo>
                  <a:pt x="0" y="641104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E54F896-85E7-4403-9E37-1B004731F8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54296" cy="6380796"/>
          </a:xfrm>
          <a:prstGeom prst="rect">
            <a:avLst/>
          </a:pr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6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F9D46A-8613-4E51-AED8-38594FDD3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3381946" cy="4846967"/>
          </a:xfrm>
        </p:spPr>
        <p:txBody>
          <a:bodyPr>
            <a:normAutofit/>
          </a:bodyPr>
          <a:lstStyle/>
          <a:p>
            <a:r>
              <a:rPr lang="en-US" sz="4800">
                <a:solidFill>
                  <a:srgbClr val="FFFFFF"/>
                </a:solidFill>
              </a:rPr>
              <a:t>Update Your Unit Pin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4AF857-69A3-43DA-AAF2-E7D504164F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2972534"/>
              </p:ext>
            </p:extLst>
          </p:nvPr>
        </p:nvGraphicFramePr>
        <p:xfrm>
          <a:off x="5294108" y="685800"/>
          <a:ext cx="5759656" cy="4846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42058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8717</TotalTime>
  <Words>759</Words>
  <Application>Microsoft Office PowerPoint</Application>
  <PresentationFormat>Widescreen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Impact</vt:lpstr>
      <vt:lpstr>Main Event</vt:lpstr>
      <vt:lpstr>Parkway SNJS Meeting</vt:lpstr>
      <vt:lpstr>In Person SNJS Date</vt:lpstr>
      <vt:lpstr>Where can we hold a SNJS?</vt:lpstr>
      <vt:lpstr>PowerPoint Presentation</vt:lpstr>
      <vt:lpstr>At the snjs</vt:lpstr>
      <vt:lpstr>Turn in new applications </vt:lpstr>
      <vt:lpstr>Virtual SNJS Date 2nd chance</vt:lpstr>
      <vt:lpstr>Virtual SNJS by School District /Area</vt:lpstr>
      <vt:lpstr>Update Your Unit Pin </vt:lpstr>
      <vt:lpstr>How is the word getting out?</vt:lpstr>
      <vt:lpstr>Everyone can recruit new scouts!  </vt:lpstr>
      <vt:lpstr>SNJS Supplies Pick up </vt:lpstr>
      <vt:lpstr>Next Steps </vt:lpstr>
      <vt:lpstr>Resources and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Rockwood/Valley Park SNJS Meeting</dc:title>
  <dc:creator>Matthew Kasate</dc:creator>
  <cp:lastModifiedBy>Matthew Kasate</cp:lastModifiedBy>
  <cp:revision>21</cp:revision>
  <dcterms:created xsi:type="dcterms:W3CDTF">2020-08-05T16:49:49Z</dcterms:created>
  <dcterms:modified xsi:type="dcterms:W3CDTF">2020-08-13T16:05:08Z</dcterms:modified>
</cp:coreProperties>
</file>