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5" r:id="rId9"/>
    <p:sldId id="264" r:id="rId10"/>
    <p:sldId id="267" r:id="rId11"/>
    <p:sldId id="268"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09"/>
  </p:normalViewPr>
  <p:slideViewPr>
    <p:cSldViewPr snapToGrid="0" snapToObjects="1">
      <p:cViewPr varScale="1">
        <p:scale>
          <a:sx n="136" d="100"/>
          <a:sy n="136" d="100"/>
        </p:scale>
        <p:origin x="216"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5350F0-D3FE-E84F-B161-43C4500B837C}" type="datetimeFigureOut">
              <a:rPr lang="en-US" smtClean="0"/>
              <a:t>1/7/18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F6B155-BAB8-F441-B274-7441CAC20FBE}" type="slidenum">
              <a:rPr lang="en-US" smtClean="0"/>
              <a:t>‹#›</a:t>
            </a:fld>
            <a:endParaRPr lang="en-US"/>
          </a:p>
        </p:txBody>
      </p:sp>
    </p:spTree>
    <p:extLst>
      <p:ext uri="{BB962C8B-B14F-4D97-AF65-F5344CB8AC3E}">
        <p14:creationId xmlns:p14="http://schemas.microsoft.com/office/powerpoint/2010/main" val="1449011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74D937-8149-4D46-BB06-082058CD3614}" type="datetimeFigureOut">
              <a:rPr lang="en-US" smtClean="0"/>
              <a:t>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246994-C9F2-3644-99EC-CF24B38A5D50}" type="slidenum">
              <a:rPr lang="en-US" smtClean="0"/>
              <a:t>‹#›</a:t>
            </a:fld>
            <a:endParaRPr lang="en-US"/>
          </a:p>
        </p:txBody>
      </p:sp>
    </p:spTree>
    <p:extLst>
      <p:ext uri="{BB962C8B-B14F-4D97-AF65-F5344CB8AC3E}">
        <p14:creationId xmlns:p14="http://schemas.microsoft.com/office/powerpoint/2010/main" val="1221073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74D937-8149-4D46-BB06-082058CD3614}" type="datetimeFigureOut">
              <a:rPr lang="en-US" smtClean="0"/>
              <a:t>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246994-C9F2-3644-99EC-CF24B38A5D50}" type="slidenum">
              <a:rPr lang="en-US" smtClean="0"/>
              <a:t>‹#›</a:t>
            </a:fld>
            <a:endParaRPr lang="en-US"/>
          </a:p>
        </p:txBody>
      </p:sp>
    </p:spTree>
    <p:extLst>
      <p:ext uri="{BB962C8B-B14F-4D97-AF65-F5344CB8AC3E}">
        <p14:creationId xmlns:p14="http://schemas.microsoft.com/office/powerpoint/2010/main" val="1099357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74D937-8149-4D46-BB06-082058CD3614}" type="datetimeFigureOut">
              <a:rPr lang="en-US" smtClean="0"/>
              <a:t>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246994-C9F2-3644-99EC-CF24B38A5D50}" type="slidenum">
              <a:rPr lang="en-US" smtClean="0"/>
              <a:t>‹#›</a:t>
            </a:fld>
            <a:endParaRPr lang="en-US"/>
          </a:p>
        </p:txBody>
      </p:sp>
    </p:spTree>
    <p:extLst>
      <p:ext uri="{BB962C8B-B14F-4D97-AF65-F5344CB8AC3E}">
        <p14:creationId xmlns:p14="http://schemas.microsoft.com/office/powerpoint/2010/main" val="2099586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74D937-8149-4D46-BB06-082058CD3614}" type="datetimeFigureOut">
              <a:rPr lang="en-US" smtClean="0"/>
              <a:t>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246994-C9F2-3644-99EC-CF24B38A5D50}" type="slidenum">
              <a:rPr lang="en-US" smtClean="0"/>
              <a:t>‹#›</a:t>
            </a:fld>
            <a:endParaRPr lang="en-US"/>
          </a:p>
        </p:txBody>
      </p:sp>
    </p:spTree>
    <p:extLst>
      <p:ext uri="{BB962C8B-B14F-4D97-AF65-F5344CB8AC3E}">
        <p14:creationId xmlns:p14="http://schemas.microsoft.com/office/powerpoint/2010/main" val="1229071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74D937-8149-4D46-BB06-082058CD3614}" type="datetimeFigureOut">
              <a:rPr lang="en-US" smtClean="0"/>
              <a:t>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246994-C9F2-3644-99EC-CF24B38A5D50}" type="slidenum">
              <a:rPr lang="en-US" smtClean="0"/>
              <a:t>‹#›</a:t>
            </a:fld>
            <a:endParaRPr lang="en-US"/>
          </a:p>
        </p:txBody>
      </p:sp>
    </p:spTree>
    <p:extLst>
      <p:ext uri="{BB962C8B-B14F-4D97-AF65-F5344CB8AC3E}">
        <p14:creationId xmlns:p14="http://schemas.microsoft.com/office/powerpoint/2010/main" val="353970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74D937-8149-4D46-BB06-082058CD3614}" type="datetimeFigureOut">
              <a:rPr lang="en-US" smtClean="0"/>
              <a:t>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246994-C9F2-3644-99EC-CF24B38A5D50}" type="slidenum">
              <a:rPr lang="en-US" smtClean="0"/>
              <a:t>‹#›</a:t>
            </a:fld>
            <a:endParaRPr lang="en-US"/>
          </a:p>
        </p:txBody>
      </p:sp>
    </p:spTree>
    <p:extLst>
      <p:ext uri="{BB962C8B-B14F-4D97-AF65-F5344CB8AC3E}">
        <p14:creationId xmlns:p14="http://schemas.microsoft.com/office/powerpoint/2010/main" val="652558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74D937-8149-4D46-BB06-082058CD3614}" type="datetimeFigureOut">
              <a:rPr lang="en-US" smtClean="0"/>
              <a:t>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246994-C9F2-3644-99EC-CF24B38A5D50}" type="slidenum">
              <a:rPr lang="en-US" smtClean="0"/>
              <a:t>‹#›</a:t>
            </a:fld>
            <a:endParaRPr lang="en-US"/>
          </a:p>
        </p:txBody>
      </p:sp>
    </p:spTree>
    <p:extLst>
      <p:ext uri="{BB962C8B-B14F-4D97-AF65-F5344CB8AC3E}">
        <p14:creationId xmlns:p14="http://schemas.microsoft.com/office/powerpoint/2010/main" val="352362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74D937-8149-4D46-BB06-082058CD3614}" type="datetimeFigureOut">
              <a:rPr lang="en-US" smtClean="0"/>
              <a:t>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246994-C9F2-3644-99EC-CF24B38A5D50}" type="slidenum">
              <a:rPr lang="en-US" smtClean="0"/>
              <a:t>‹#›</a:t>
            </a:fld>
            <a:endParaRPr lang="en-US"/>
          </a:p>
        </p:txBody>
      </p:sp>
    </p:spTree>
    <p:extLst>
      <p:ext uri="{BB962C8B-B14F-4D97-AF65-F5344CB8AC3E}">
        <p14:creationId xmlns:p14="http://schemas.microsoft.com/office/powerpoint/2010/main" val="1551467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74D937-8149-4D46-BB06-082058CD3614}" type="datetimeFigureOut">
              <a:rPr lang="en-US" smtClean="0"/>
              <a:t>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246994-C9F2-3644-99EC-CF24B38A5D50}" type="slidenum">
              <a:rPr lang="en-US" smtClean="0"/>
              <a:t>‹#›</a:t>
            </a:fld>
            <a:endParaRPr lang="en-US"/>
          </a:p>
        </p:txBody>
      </p:sp>
    </p:spTree>
    <p:extLst>
      <p:ext uri="{BB962C8B-B14F-4D97-AF65-F5344CB8AC3E}">
        <p14:creationId xmlns:p14="http://schemas.microsoft.com/office/powerpoint/2010/main" val="765813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74D937-8149-4D46-BB06-082058CD3614}" type="datetimeFigureOut">
              <a:rPr lang="en-US" smtClean="0"/>
              <a:t>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246994-C9F2-3644-99EC-CF24B38A5D50}" type="slidenum">
              <a:rPr lang="en-US" smtClean="0"/>
              <a:t>‹#›</a:t>
            </a:fld>
            <a:endParaRPr lang="en-US"/>
          </a:p>
        </p:txBody>
      </p:sp>
    </p:spTree>
    <p:extLst>
      <p:ext uri="{BB962C8B-B14F-4D97-AF65-F5344CB8AC3E}">
        <p14:creationId xmlns:p14="http://schemas.microsoft.com/office/powerpoint/2010/main" val="1162804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74D937-8149-4D46-BB06-082058CD3614}" type="datetimeFigureOut">
              <a:rPr lang="en-US" smtClean="0"/>
              <a:t>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246994-C9F2-3644-99EC-CF24B38A5D50}" type="slidenum">
              <a:rPr lang="en-US" smtClean="0"/>
              <a:t>‹#›</a:t>
            </a:fld>
            <a:endParaRPr lang="en-US"/>
          </a:p>
        </p:txBody>
      </p:sp>
    </p:spTree>
    <p:extLst>
      <p:ext uri="{BB962C8B-B14F-4D97-AF65-F5344CB8AC3E}">
        <p14:creationId xmlns:p14="http://schemas.microsoft.com/office/powerpoint/2010/main" val="115960691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74D937-8149-4D46-BB06-082058CD3614}" type="datetimeFigureOut">
              <a:rPr lang="en-US" smtClean="0"/>
              <a:t>1/7/18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46994-C9F2-3644-99EC-CF24B38A5D50}" type="slidenum">
              <a:rPr lang="en-US" smtClean="0"/>
              <a:t>‹#›</a:t>
            </a:fld>
            <a:endParaRPr lang="en-US"/>
          </a:p>
        </p:txBody>
      </p:sp>
    </p:spTree>
    <p:extLst>
      <p:ext uri="{BB962C8B-B14F-4D97-AF65-F5344CB8AC3E}">
        <p14:creationId xmlns:p14="http://schemas.microsoft.com/office/powerpoint/2010/main" val="1643491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5" Type="http://schemas.openxmlformats.org/officeDocument/2006/relationships/image" Target="../media/image4.tiff"/><Relationship Id="rId6" Type="http://schemas.openxmlformats.org/officeDocument/2006/relationships/image" Target="../media/image5.tiff"/><Relationship Id="rId7" Type="http://schemas.openxmlformats.org/officeDocument/2006/relationships/image" Target="../media/image6.tiff"/><Relationship Id="rId8" Type="http://schemas.openxmlformats.org/officeDocument/2006/relationships/image" Target="../media/image7.tiff"/><Relationship Id="rId9" Type="http://schemas.openxmlformats.org/officeDocument/2006/relationships/image" Target="../media/image8.tiff"/><Relationship Id="rId10" Type="http://schemas.openxmlformats.org/officeDocument/2006/relationships/image" Target="../media/image9.tiff"/><Relationship Id="rId11" Type="http://schemas.openxmlformats.org/officeDocument/2006/relationships/image" Target="../media/image10.tiff"/><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30.tiff"/><Relationship Id="rId5" Type="http://schemas.openxmlformats.org/officeDocument/2006/relationships/image" Target="../media/image31.tiff"/><Relationship Id="rId6" Type="http://schemas.openxmlformats.org/officeDocument/2006/relationships/image" Target="../media/image6.tiff"/><Relationship Id="rId7" Type="http://schemas.openxmlformats.org/officeDocument/2006/relationships/image" Target="../media/image32.tiff"/><Relationship Id="rId8" Type="http://schemas.openxmlformats.org/officeDocument/2006/relationships/image" Target="../media/image33.tiff"/><Relationship Id="rId9" Type="http://schemas.openxmlformats.org/officeDocument/2006/relationships/image" Target="../media/image34.tiff"/><Relationship Id="rId10" Type="http://schemas.openxmlformats.org/officeDocument/2006/relationships/image" Target="../media/image35.tiff"/><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raypub.org/" TargetMode="External"/><Relationship Id="rId3" Type="http://schemas.openxmlformats.org/officeDocument/2006/relationships/image" Target="../media/image13.tiff"/></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5" Type="http://schemas.openxmlformats.org/officeDocument/2006/relationships/image" Target="../media/image16.tiff"/><Relationship Id="rId6"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hyperlink" Target="https://stlbsa.org/protestant-scouting/"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diobellescouts.org/" TargetMode="External"/><Relationship Id="rId4" Type="http://schemas.openxmlformats.org/officeDocument/2006/relationships/hyperlink" Target="https://stlbsa.org/catholic-scouting/" TargetMode="External"/><Relationship Id="rId5" Type="http://schemas.openxmlformats.org/officeDocument/2006/relationships/hyperlink" Target="https://stlbsa.org/catholic-adventure-week/" TargetMode="External"/><Relationship Id="rId6"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hyperlink" Target="http://www.catholicscoutingstl.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5"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8.xml.rels><?xml version="1.0" encoding="UTF-8" standalone="yes"?>
<Relationships xmlns="http://schemas.openxmlformats.org/package/2006/relationships"><Relationship Id="rId3" Type="http://schemas.openxmlformats.org/officeDocument/2006/relationships/hyperlink" Target="http://jewishscouting.org/" TargetMode="External"/><Relationship Id="rId4" Type="http://schemas.openxmlformats.org/officeDocument/2006/relationships/hyperlink" Target="https://stlbsa.org/jewish-scouting/" TargetMode="External"/><Relationship Id="rId5" Type="http://schemas.openxmlformats.org/officeDocument/2006/relationships/image" Target="../media/image23.tiff"/><Relationship Id="rId6" Type="http://schemas.openxmlformats.org/officeDocument/2006/relationships/image" Target="../media/image24.tiff"/><Relationship Id="rId7" Type="http://schemas.openxmlformats.org/officeDocument/2006/relationships/image" Target="../media/image25.tiff"/><Relationship Id="rId8"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hyperlink" Target="http://praypub.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7.tiff"/><Relationship Id="rId4" Type="http://schemas.openxmlformats.org/officeDocument/2006/relationships/image" Target="../media/image28.tiff"/><Relationship Id="rId5"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Religious Awards</a:t>
            </a:r>
            <a:endParaRPr lang="en-US" b="1" dirty="0"/>
          </a:p>
        </p:txBody>
      </p:sp>
      <p:pic>
        <p:nvPicPr>
          <p:cNvPr id="4" name="Picture 3"/>
          <p:cNvPicPr>
            <a:picLocks noChangeAspect="1"/>
          </p:cNvPicPr>
          <p:nvPr/>
        </p:nvPicPr>
        <p:blipFill>
          <a:blip r:embed="rId2"/>
          <a:stretch>
            <a:fillRect/>
          </a:stretch>
        </p:blipFill>
        <p:spPr>
          <a:xfrm>
            <a:off x="4658498" y="741362"/>
            <a:ext cx="2881784" cy="1374478"/>
          </a:xfrm>
          <a:prstGeom prst="rect">
            <a:avLst/>
          </a:prstGeom>
        </p:spPr>
      </p:pic>
      <p:pic>
        <p:nvPicPr>
          <p:cNvPr id="5" name="Picture 4"/>
          <p:cNvPicPr>
            <a:picLocks noChangeAspect="1"/>
          </p:cNvPicPr>
          <p:nvPr/>
        </p:nvPicPr>
        <p:blipFill>
          <a:blip r:embed="rId3"/>
          <a:stretch>
            <a:fillRect/>
          </a:stretch>
        </p:blipFill>
        <p:spPr>
          <a:xfrm>
            <a:off x="1175293" y="1323181"/>
            <a:ext cx="1582151" cy="1985963"/>
          </a:xfrm>
          <a:prstGeom prst="rect">
            <a:avLst/>
          </a:prstGeom>
        </p:spPr>
      </p:pic>
      <p:pic>
        <p:nvPicPr>
          <p:cNvPr id="6" name="Picture 5"/>
          <p:cNvPicPr>
            <a:picLocks noChangeAspect="1"/>
          </p:cNvPicPr>
          <p:nvPr/>
        </p:nvPicPr>
        <p:blipFill>
          <a:blip r:embed="rId4"/>
          <a:stretch>
            <a:fillRect/>
          </a:stretch>
        </p:blipFill>
        <p:spPr>
          <a:xfrm>
            <a:off x="9778271" y="1323181"/>
            <a:ext cx="1635725" cy="2243535"/>
          </a:xfrm>
          <a:prstGeom prst="rect">
            <a:avLst/>
          </a:prstGeom>
        </p:spPr>
      </p:pic>
      <p:pic>
        <p:nvPicPr>
          <p:cNvPr id="7" name="Picture 6"/>
          <p:cNvPicPr>
            <a:picLocks noChangeAspect="1"/>
          </p:cNvPicPr>
          <p:nvPr/>
        </p:nvPicPr>
        <p:blipFill>
          <a:blip r:embed="rId5"/>
          <a:stretch>
            <a:fillRect/>
          </a:stretch>
        </p:blipFill>
        <p:spPr>
          <a:xfrm>
            <a:off x="2474097" y="4008223"/>
            <a:ext cx="1016000" cy="1485900"/>
          </a:xfrm>
          <a:prstGeom prst="rect">
            <a:avLst/>
          </a:prstGeom>
        </p:spPr>
      </p:pic>
      <p:pic>
        <p:nvPicPr>
          <p:cNvPr id="8" name="Picture 7"/>
          <p:cNvPicPr>
            <a:picLocks noChangeAspect="1"/>
          </p:cNvPicPr>
          <p:nvPr/>
        </p:nvPicPr>
        <p:blipFill>
          <a:blip r:embed="rId6"/>
          <a:stretch>
            <a:fillRect/>
          </a:stretch>
        </p:blipFill>
        <p:spPr>
          <a:xfrm>
            <a:off x="5588000" y="4107496"/>
            <a:ext cx="1016000" cy="1308100"/>
          </a:xfrm>
          <a:prstGeom prst="rect">
            <a:avLst/>
          </a:prstGeom>
        </p:spPr>
      </p:pic>
      <p:pic>
        <p:nvPicPr>
          <p:cNvPr id="9" name="Picture 8"/>
          <p:cNvPicPr>
            <a:picLocks noChangeAspect="1"/>
          </p:cNvPicPr>
          <p:nvPr/>
        </p:nvPicPr>
        <p:blipFill>
          <a:blip r:embed="rId7"/>
          <a:stretch>
            <a:fillRect/>
          </a:stretch>
        </p:blipFill>
        <p:spPr>
          <a:xfrm>
            <a:off x="8701903" y="4107496"/>
            <a:ext cx="1016000" cy="1447800"/>
          </a:xfrm>
          <a:prstGeom prst="rect">
            <a:avLst/>
          </a:prstGeom>
        </p:spPr>
      </p:pic>
      <p:pic>
        <p:nvPicPr>
          <p:cNvPr id="10" name="Picture 9"/>
          <p:cNvPicPr>
            <a:picLocks noChangeAspect="1"/>
          </p:cNvPicPr>
          <p:nvPr/>
        </p:nvPicPr>
        <p:blipFill>
          <a:blip r:embed="rId8"/>
          <a:stretch>
            <a:fillRect/>
          </a:stretch>
        </p:blipFill>
        <p:spPr>
          <a:xfrm>
            <a:off x="3675448" y="4761546"/>
            <a:ext cx="1727200" cy="1714500"/>
          </a:xfrm>
          <a:prstGeom prst="rect">
            <a:avLst/>
          </a:prstGeom>
        </p:spPr>
      </p:pic>
      <p:pic>
        <p:nvPicPr>
          <p:cNvPr id="11" name="Picture 10"/>
          <p:cNvPicPr>
            <a:picLocks noChangeAspect="1"/>
          </p:cNvPicPr>
          <p:nvPr/>
        </p:nvPicPr>
        <p:blipFill>
          <a:blip r:embed="rId9"/>
          <a:stretch>
            <a:fillRect/>
          </a:stretch>
        </p:blipFill>
        <p:spPr>
          <a:xfrm>
            <a:off x="7136713" y="4761546"/>
            <a:ext cx="1016000" cy="1562100"/>
          </a:xfrm>
          <a:prstGeom prst="rect">
            <a:avLst/>
          </a:prstGeom>
        </p:spPr>
      </p:pic>
      <p:pic>
        <p:nvPicPr>
          <p:cNvPr id="12" name="Picture 11"/>
          <p:cNvPicPr>
            <a:picLocks noChangeAspect="1"/>
          </p:cNvPicPr>
          <p:nvPr/>
        </p:nvPicPr>
        <p:blipFill>
          <a:blip r:embed="rId10"/>
          <a:stretch>
            <a:fillRect/>
          </a:stretch>
        </p:blipFill>
        <p:spPr>
          <a:xfrm>
            <a:off x="3199971" y="747069"/>
            <a:ext cx="1016000" cy="1409700"/>
          </a:xfrm>
          <a:prstGeom prst="rect">
            <a:avLst/>
          </a:prstGeom>
        </p:spPr>
      </p:pic>
      <p:pic>
        <p:nvPicPr>
          <p:cNvPr id="14" name="Picture 13"/>
          <p:cNvPicPr>
            <a:picLocks noChangeAspect="1"/>
          </p:cNvPicPr>
          <p:nvPr/>
        </p:nvPicPr>
        <p:blipFill>
          <a:blip r:embed="rId11"/>
          <a:stretch>
            <a:fillRect/>
          </a:stretch>
        </p:blipFill>
        <p:spPr>
          <a:xfrm>
            <a:off x="7982809" y="741362"/>
            <a:ext cx="1168400" cy="1574800"/>
          </a:xfrm>
          <a:prstGeom prst="rect">
            <a:avLst/>
          </a:prstGeom>
        </p:spPr>
      </p:pic>
    </p:spTree>
    <p:extLst>
      <p:ext uri="{BB962C8B-B14F-4D97-AF65-F5344CB8AC3E}">
        <p14:creationId xmlns:p14="http://schemas.microsoft.com/office/powerpoint/2010/main" val="2993037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Religious Awards</a:t>
            </a:r>
            <a:endParaRPr lang="en-US" dirty="0"/>
          </a:p>
        </p:txBody>
      </p:sp>
      <p:sp>
        <p:nvSpPr>
          <p:cNvPr id="3" name="Content Placeholder 2"/>
          <p:cNvSpPr>
            <a:spLocks noGrp="1"/>
          </p:cNvSpPr>
          <p:nvPr>
            <p:ph idx="1"/>
          </p:nvPr>
        </p:nvSpPr>
        <p:spPr>
          <a:xfrm>
            <a:off x="838200" y="1366887"/>
            <a:ext cx="10515600" cy="4810076"/>
          </a:xfrm>
        </p:spPr>
        <p:txBody>
          <a:bodyPr>
            <a:normAutofit fontScale="62500" lnSpcReduction="20000"/>
          </a:bodyPr>
          <a:lstStyle/>
          <a:p>
            <a:r>
              <a:rPr lang="en-US" b="1" dirty="0" smtClean="0"/>
              <a:t>Armenian Church of America</a:t>
            </a:r>
          </a:p>
          <a:p>
            <a:r>
              <a:rPr lang="en-US" b="1" dirty="0" smtClean="0"/>
              <a:t>Baha’i</a:t>
            </a:r>
          </a:p>
          <a:p>
            <a:r>
              <a:rPr lang="en-US" b="1" dirty="0" smtClean="0"/>
              <a:t>Buddhist</a:t>
            </a:r>
          </a:p>
          <a:p>
            <a:r>
              <a:rPr lang="en-US" b="1" dirty="0" smtClean="0"/>
              <a:t>Churches of Christ</a:t>
            </a:r>
          </a:p>
          <a:p>
            <a:r>
              <a:rPr lang="en-US" b="1" dirty="0" smtClean="0"/>
              <a:t>Community of Christ</a:t>
            </a:r>
          </a:p>
          <a:p>
            <a:r>
              <a:rPr lang="en-US" b="1" dirty="0" smtClean="0"/>
              <a:t>Eastern Orthodox</a:t>
            </a:r>
          </a:p>
          <a:p>
            <a:r>
              <a:rPr lang="en-US" b="1" dirty="0" smtClean="0"/>
              <a:t>General Church of the New Jerusalem</a:t>
            </a:r>
          </a:p>
          <a:p>
            <a:r>
              <a:rPr lang="en-US" b="1" dirty="0" smtClean="0"/>
              <a:t>Hindu</a:t>
            </a:r>
          </a:p>
          <a:p>
            <a:r>
              <a:rPr lang="en-US" b="1" dirty="0" err="1" smtClean="0"/>
              <a:t>Meher</a:t>
            </a:r>
            <a:r>
              <a:rPr lang="en-US" b="1" dirty="0" smtClean="0"/>
              <a:t> Baba</a:t>
            </a:r>
          </a:p>
          <a:p>
            <a:r>
              <a:rPr lang="en-US" b="1" dirty="0" smtClean="0"/>
              <a:t>Moravian</a:t>
            </a:r>
          </a:p>
          <a:p>
            <a:r>
              <a:rPr lang="en-US" b="1" dirty="0" smtClean="0"/>
              <a:t>Polish National Catholic Church</a:t>
            </a:r>
          </a:p>
          <a:p>
            <a:r>
              <a:rPr lang="en-US" b="1" dirty="0" smtClean="0"/>
              <a:t>Quakers</a:t>
            </a:r>
          </a:p>
          <a:p>
            <a:r>
              <a:rPr lang="en-US" b="1" dirty="0" smtClean="0"/>
              <a:t>Sikh</a:t>
            </a:r>
          </a:p>
          <a:p>
            <a:r>
              <a:rPr lang="en-US" b="1" dirty="0" smtClean="0"/>
              <a:t>Unity Churches</a:t>
            </a:r>
          </a:p>
          <a:p>
            <a:r>
              <a:rPr lang="en-US" b="1" dirty="0" smtClean="0"/>
              <a:t>Zoroastrian</a:t>
            </a:r>
          </a:p>
          <a:p>
            <a:endParaRPr lang="en-US" dirty="0" smtClean="0"/>
          </a:p>
          <a:p>
            <a:endParaRPr lang="en-US" dirty="0" smtClean="0"/>
          </a:p>
          <a:p>
            <a:endParaRPr lang="en-US" dirty="0" smtClean="0"/>
          </a:p>
          <a:p>
            <a:endParaRPr lang="en-US" dirty="0" smtClean="0"/>
          </a:p>
          <a:p>
            <a:endParaRPr lang="en-US" dirty="0" smtClean="0"/>
          </a:p>
        </p:txBody>
      </p:sp>
      <p:pic>
        <p:nvPicPr>
          <p:cNvPr id="6" name="Picture 5"/>
          <p:cNvPicPr>
            <a:picLocks noChangeAspect="1"/>
          </p:cNvPicPr>
          <p:nvPr/>
        </p:nvPicPr>
        <p:blipFill>
          <a:blip r:embed="rId2"/>
          <a:stretch>
            <a:fillRect/>
          </a:stretch>
        </p:blipFill>
        <p:spPr>
          <a:xfrm>
            <a:off x="6067168" y="547300"/>
            <a:ext cx="1044832" cy="1606429"/>
          </a:xfrm>
          <a:prstGeom prst="rect">
            <a:avLst/>
          </a:prstGeom>
        </p:spPr>
      </p:pic>
      <p:pic>
        <p:nvPicPr>
          <p:cNvPr id="7" name="Picture 6"/>
          <p:cNvPicPr>
            <a:picLocks noChangeAspect="1"/>
          </p:cNvPicPr>
          <p:nvPr/>
        </p:nvPicPr>
        <p:blipFill>
          <a:blip r:embed="rId3"/>
          <a:stretch>
            <a:fillRect/>
          </a:stretch>
        </p:blipFill>
        <p:spPr>
          <a:xfrm>
            <a:off x="7296392" y="471101"/>
            <a:ext cx="1776214" cy="1763154"/>
          </a:xfrm>
          <a:prstGeom prst="rect">
            <a:avLst/>
          </a:prstGeom>
        </p:spPr>
      </p:pic>
      <p:pic>
        <p:nvPicPr>
          <p:cNvPr id="8" name="Picture 7"/>
          <p:cNvPicPr>
            <a:picLocks noChangeAspect="1"/>
          </p:cNvPicPr>
          <p:nvPr/>
        </p:nvPicPr>
        <p:blipFill>
          <a:blip r:embed="rId4"/>
          <a:stretch>
            <a:fillRect/>
          </a:stretch>
        </p:blipFill>
        <p:spPr>
          <a:xfrm>
            <a:off x="9277180" y="655251"/>
            <a:ext cx="1044832" cy="1384402"/>
          </a:xfrm>
          <a:prstGeom prst="rect">
            <a:avLst/>
          </a:prstGeom>
        </p:spPr>
      </p:pic>
      <p:pic>
        <p:nvPicPr>
          <p:cNvPr id="9" name="Picture 8"/>
          <p:cNvPicPr>
            <a:picLocks noChangeAspect="1"/>
          </p:cNvPicPr>
          <p:nvPr/>
        </p:nvPicPr>
        <p:blipFill>
          <a:blip r:embed="rId5"/>
          <a:stretch>
            <a:fillRect/>
          </a:stretch>
        </p:blipFill>
        <p:spPr>
          <a:xfrm>
            <a:off x="6067168" y="2500869"/>
            <a:ext cx="1044832" cy="1985181"/>
          </a:xfrm>
          <a:prstGeom prst="rect">
            <a:avLst/>
          </a:prstGeom>
        </p:spPr>
      </p:pic>
      <p:pic>
        <p:nvPicPr>
          <p:cNvPr id="10" name="Picture 9"/>
          <p:cNvPicPr>
            <a:picLocks noChangeAspect="1"/>
          </p:cNvPicPr>
          <p:nvPr/>
        </p:nvPicPr>
        <p:blipFill>
          <a:blip r:embed="rId6"/>
          <a:stretch>
            <a:fillRect/>
          </a:stretch>
        </p:blipFill>
        <p:spPr>
          <a:xfrm>
            <a:off x="7660846" y="2742170"/>
            <a:ext cx="1044832" cy="1488886"/>
          </a:xfrm>
          <a:prstGeom prst="rect">
            <a:avLst/>
          </a:prstGeom>
        </p:spPr>
      </p:pic>
      <p:pic>
        <p:nvPicPr>
          <p:cNvPr id="11" name="Picture 10"/>
          <p:cNvPicPr>
            <a:picLocks noChangeAspect="1"/>
          </p:cNvPicPr>
          <p:nvPr/>
        </p:nvPicPr>
        <p:blipFill>
          <a:blip r:embed="rId7"/>
          <a:stretch>
            <a:fillRect/>
          </a:stretch>
        </p:blipFill>
        <p:spPr>
          <a:xfrm>
            <a:off x="9254524" y="2939019"/>
            <a:ext cx="1044832" cy="1084013"/>
          </a:xfrm>
          <a:prstGeom prst="rect">
            <a:avLst/>
          </a:prstGeom>
        </p:spPr>
      </p:pic>
      <p:pic>
        <p:nvPicPr>
          <p:cNvPr id="12" name="Picture 11"/>
          <p:cNvPicPr>
            <a:picLocks noChangeAspect="1"/>
          </p:cNvPicPr>
          <p:nvPr/>
        </p:nvPicPr>
        <p:blipFill>
          <a:blip r:embed="rId8"/>
          <a:stretch>
            <a:fillRect/>
          </a:stretch>
        </p:blipFill>
        <p:spPr>
          <a:xfrm>
            <a:off x="6067168" y="4822738"/>
            <a:ext cx="1044832" cy="1737033"/>
          </a:xfrm>
          <a:prstGeom prst="rect">
            <a:avLst/>
          </a:prstGeom>
        </p:spPr>
      </p:pic>
      <p:pic>
        <p:nvPicPr>
          <p:cNvPr id="13" name="Picture 12"/>
          <p:cNvPicPr>
            <a:picLocks noChangeAspect="1"/>
          </p:cNvPicPr>
          <p:nvPr/>
        </p:nvPicPr>
        <p:blipFill>
          <a:blip r:embed="rId9"/>
          <a:stretch>
            <a:fillRect/>
          </a:stretch>
        </p:blipFill>
        <p:spPr>
          <a:xfrm>
            <a:off x="7660846" y="4822739"/>
            <a:ext cx="1044832" cy="1384402"/>
          </a:xfrm>
          <a:prstGeom prst="rect">
            <a:avLst/>
          </a:prstGeom>
        </p:spPr>
      </p:pic>
      <p:pic>
        <p:nvPicPr>
          <p:cNvPr id="14" name="Picture 13"/>
          <p:cNvPicPr>
            <a:picLocks noChangeAspect="1"/>
          </p:cNvPicPr>
          <p:nvPr/>
        </p:nvPicPr>
        <p:blipFill>
          <a:blip r:embed="rId10"/>
          <a:stretch>
            <a:fillRect/>
          </a:stretch>
        </p:blipFill>
        <p:spPr>
          <a:xfrm>
            <a:off x="9277180" y="4809352"/>
            <a:ext cx="1044832" cy="1554188"/>
          </a:xfrm>
          <a:prstGeom prst="rect">
            <a:avLst/>
          </a:prstGeom>
        </p:spPr>
      </p:pic>
    </p:spTree>
    <p:extLst>
      <p:ext uri="{BB962C8B-B14F-4D97-AF65-F5344CB8AC3E}">
        <p14:creationId xmlns:p14="http://schemas.microsoft.com/office/powerpoint/2010/main" val="16281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Religious Emblem Square Knot Award</a:t>
            </a:r>
          </a:p>
        </p:txBody>
      </p:sp>
      <p:sp>
        <p:nvSpPr>
          <p:cNvPr id="3" name="Content Placeholder 2"/>
          <p:cNvSpPr>
            <a:spLocks noGrp="1"/>
          </p:cNvSpPr>
          <p:nvPr>
            <p:ph idx="1"/>
          </p:nvPr>
        </p:nvSpPr>
        <p:spPr/>
        <p:txBody>
          <a:bodyPr/>
          <a:lstStyle/>
          <a:p>
            <a:r>
              <a:rPr lang="en-US" dirty="0" smtClean="0"/>
              <a:t>May be awarded upon completion of earning religious emblem</a:t>
            </a:r>
          </a:p>
          <a:p>
            <a:r>
              <a:rPr lang="en-US" dirty="0" smtClean="0"/>
              <a:t>May be worn throughout their scouting career</a:t>
            </a:r>
          </a:p>
          <a:p>
            <a:r>
              <a:rPr lang="en-US" dirty="0" smtClean="0"/>
              <a:t>Adult awards</a:t>
            </a:r>
            <a:endParaRPr lang="en-US" dirty="0"/>
          </a:p>
        </p:txBody>
      </p:sp>
      <p:pic>
        <p:nvPicPr>
          <p:cNvPr id="4" name="Picture 3"/>
          <p:cNvPicPr>
            <a:picLocks noChangeAspect="1"/>
          </p:cNvPicPr>
          <p:nvPr/>
        </p:nvPicPr>
        <p:blipFill>
          <a:blip r:embed="rId2"/>
          <a:stretch>
            <a:fillRect/>
          </a:stretch>
        </p:blipFill>
        <p:spPr>
          <a:xfrm>
            <a:off x="7012999" y="3411077"/>
            <a:ext cx="3407547" cy="1625243"/>
          </a:xfrm>
          <a:prstGeom prst="rect">
            <a:avLst/>
          </a:prstGeom>
        </p:spPr>
      </p:pic>
    </p:spTree>
    <p:extLst>
      <p:ext uri="{BB962C8B-B14F-4D97-AF65-F5344CB8AC3E}">
        <p14:creationId xmlns:p14="http://schemas.microsoft.com/office/powerpoint/2010/main" val="211988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Questions?</a:t>
            </a:r>
            <a:endParaRPr lang="en-US" dirty="0"/>
          </a:p>
        </p:txBody>
      </p:sp>
      <p:sp>
        <p:nvSpPr>
          <p:cNvPr id="6" name="TextBox 5"/>
          <p:cNvSpPr txBox="1"/>
          <p:nvPr/>
        </p:nvSpPr>
        <p:spPr>
          <a:xfrm>
            <a:off x="5901181" y="1109573"/>
            <a:ext cx="4421170" cy="1200329"/>
          </a:xfrm>
          <a:prstGeom prst="rect">
            <a:avLst/>
          </a:prstGeom>
          <a:noFill/>
        </p:spPr>
        <p:txBody>
          <a:bodyPr wrap="square" rtlCol="0">
            <a:spAutoFit/>
          </a:bodyPr>
          <a:lstStyle/>
          <a:p>
            <a:r>
              <a:rPr lang="en-US" dirty="0"/>
              <a:t>Jesus said, “Let the little children come to me, and do not hinder them, for the kingdom of heaven belongs to such as these</a:t>
            </a:r>
            <a:r>
              <a:rPr lang="en-US" dirty="0" smtClean="0"/>
              <a:t>.” </a:t>
            </a:r>
          </a:p>
          <a:p>
            <a:r>
              <a:rPr lang="en-US" dirty="0"/>
              <a:t>	</a:t>
            </a:r>
            <a:r>
              <a:rPr lang="en-US" dirty="0" smtClean="0"/>
              <a:t>		Matthew 19:14</a:t>
            </a:r>
          </a:p>
        </p:txBody>
      </p:sp>
    </p:spTree>
    <p:extLst>
      <p:ext uri="{BB962C8B-B14F-4D97-AF65-F5344CB8AC3E}">
        <p14:creationId xmlns:p14="http://schemas.microsoft.com/office/powerpoint/2010/main" val="417987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r>
              <a:rPr lang="en-US" dirty="0" smtClean="0"/>
              <a:t>Duty to God rank requirements</a:t>
            </a:r>
          </a:p>
          <a:p>
            <a:r>
              <a:rPr lang="en-US" dirty="0" smtClean="0"/>
              <a:t>Protestant Awards</a:t>
            </a:r>
          </a:p>
          <a:p>
            <a:r>
              <a:rPr lang="en-US" dirty="0" smtClean="0"/>
              <a:t>Catholic Awards</a:t>
            </a:r>
          </a:p>
          <a:p>
            <a:r>
              <a:rPr lang="en-US" dirty="0" smtClean="0"/>
              <a:t>Jewish Awards</a:t>
            </a:r>
          </a:p>
          <a:p>
            <a:r>
              <a:rPr lang="en-US" dirty="0" smtClean="0"/>
              <a:t>Islamic, LDS and </a:t>
            </a:r>
            <a:r>
              <a:rPr lang="en-US" dirty="0"/>
              <a:t>o</a:t>
            </a:r>
            <a:r>
              <a:rPr lang="en-US" dirty="0" smtClean="0"/>
              <a:t>thers</a:t>
            </a:r>
          </a:p>
          <a:p>
            <a:r>
              <a:rPr lang="en-US" dirty="0" smtClean="0"/>
              <a:t>Religious Emblem Square Knot Award</a:t>
            </a:r>
          </a:p>
          <a:p>
            <a:endParaRPr lang="en-US" dirty="0"/>
          </a:p>
        </p:txBody>
      </p:sp>
      <p:pic>
        <p:nvPicPr>
          <p:cNvPr id="4" name="Picture 3"/>
          <p:cNvPicPr>
            <a:picLocks noChangeAspect="1"/>
          </p:cNvPicPr>
          <p:nvPr/>
        </p:nvPicPr>
        <p:blipFill>
          <a:blip r:embed="rId2"/>
          <a:stretch>
            <a:fillRect/>
          </a:stretch>
        </p:blipFill>
        <p:spPr>
          <a:xfrm>
            <a:off x="7150592" y="397552"/>
            <a:ext cx="4203208" cy="5779411"/>
          </a:xfrm>
          <a:prstGeom prst="rect">
            <a:avLst/>
          </a:prstGeom>
        </p:spPr>
      </p:pic>
    </p:spTree>
    <p:extLst>
      <p:ext uri="{BB962C8B-B14F-4D97-AF65-F5344CB8AC3E}">
        <p14:creationId xmlns:p14="http://schemas.microsoft.com/office/powerpoint/2010/main" val="14175165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Duty to God Requirements</a:t>
            </a:r>
            <a:endParaRPr lang="en-US" dirty="0"/>
          </a:p>
        </p:txBody>
      </p:sp>
      <p:sp>
        <p:nvSpPr>
          <p:cNvPr id="3" name="Content Placeholder 2"/>
          <p:cNvSpPr>
            <a:spLocks noGrp="1"/>
          </p:cNvSpPr>
          <p:nvPr>
            <p:ph idx="1"/>
          </p:nvPr>
        </p:nvSpPr>
        <p:spPr/>
        <p:txBody>
          <a:bodyPr/>
          <a:lstStyle/>
          <a:p>
            <a:r>
              <a:rPr lang="en-US" sz="2000" dirty="0" smtClean="0"/>
              <a:t>Tiger Circles: Duty to God - 1</a:t>
            </a:r>
            <a:r>
              <a:rPr lang="en-US" sz="2000" baseline="30000" dirty="0" smtClean="0"/>
              <a:t>st</a:t>
            </a:r>
            <a:r>
              <a:rPr lang="en-US" sz="2000" dirty="0" smtClean="0"/>
              <a:t> Grade</a:t>
            </a:r>
          </a:p>
          <a:p>
            <a:pPr marL="685800" lvl="2">
              <a:spcBef>
                <a:spcPts val="1000"/>
              </a:spcBef>
            </a:pPr>
            <a:r>
              <a:rPr lang="en-US" sz="1600" dirty="0" smtClean="0"/>
              <a:t>(Do item 1 and may earn religious award as part of two other requirements)</a:t>
            </a:r>
          </a:p>
          <a:p>
            <a:r>
              <a:rPr lang="en-US" sz="2000" dirty="0" smtClean="0"/>
              <a:t>Wolf Adventure: Duty to God Footsteps</a:t>
            </a:r>
          </a:p>
          <a:p>
            <a:pPr marL="685800" lvl="2">
              <a:spcBef>
                <a:spcPts val="1000"/>
              </a:spcBef>
            </a:pPr>
            <a:r>
              <a:rPr lang="en-US" sz="1600" dirty="0" smtClean="0"/>
              <a:t>(Do item 1 and may earn religious award as part of two other requirements)</a:t>
            </a:r>
          </a:p>
          <a:p>
            <a:r>
              <a:rPr lang="en-US" sz="2000" dirty="0" smtClean="0"/>
              <a:t>Bear Adventure: Fellowship and Duty to God</a:t>
            </a:r>
          </a:p>
          <a:p>
            <a:pPr lvl="1"/>
            <a:r>
              <a:rPr lang="en-US" sz="1600" dirty="0" smtClean="0"/>
              <a:t>(Do item 1, 2 and religious award as part of 3)</a:t>
            </a:r>
          </a:p>
          <a:p>
            <a:r>
              <a:rPr lang="en-US" sz="2000" dirty="0" err="1" smtClean="0"/>
              <a:t>Webelos</a:t>
            </a:r>
            <a:r>
              <a:rPr lang="en-US" sz="2000" dirty="0" smtClean="0"/>
              <a:t> Adventure: Duty to God and You</a:t>
            </a:r>
          </a:p>
          <a:p>
            <a:pPr marL="685800" lvl="3">
              <a:spcBef>
                <a:spcPts val="1000"/>
              </a:spcBef>
            </a:pPr>
            <a:r>
              <a:rPr lang="en-US" sz="1600" dirty="0" smtClean="0"/>
              <a:t>(Do item 1 and may earn religious award as part of two other requirements)</a:t>
            </a:r>
            <a:endParaRPr lang="en-US" sz="2000" dirty="0" smtClean="0"/>
          </a:p>
          <a:p>
            <a:r>
              <a:rPr lang="en-US" sz="2000" dirty="0" smtClean="0"/>
              <a:t>Arrow of Light Adventure: Duty to God in Action</a:t>
            </a:r>
          </a:p>
          <a:p>
            <a:pPr lvl="1"/>
            <a:r>
              <a:rPr lang="en-US" sz="1600" dirty="0" smtClean="0"/>
              <a:t>(Do item 1, 2 and may earn religious award as part of two other requirements)</a:t>
            </a:r>
          </a:p>
          <a:p>
            <a:r>
              <a:rPr lang="en-US" sz="2000" dirty="0" smtClean="0"/>
              <a:t>Tenderfoot, Second Class, First Class, Star, Life and Eagle</a:t>
            </a:r>
          </a:p>
          <a:p>
            <a:pPr lvl="1"/>
            <a:r>
              <a:rPr lang="en-US" sz="1600" dirty="0" smtClean="0"/>
              <a:t>Tell how you have done your duty to God</a:t>
            </a:r>
          </a:p>
          <a:p>
            <a:endParaRPr lang="en-US" sz="2000" dirty="0" smtClean="0"/>
          </a:p>
          <a:p>
            <a:pPr lvl="1"/>
            <a:endParaRPr lang="en-US" dirty="0" smtClean="0"/>
          </a:p>
          <a:p>
            <a:endParaRPr lang="en-US" dirty="0" smtClean="0"/>
          </a:p>
        </p:txBody>
      </p:sp>
      <p:pic>
        <p:nvPicPr>
          <p:cNvPr id="4" name="Picture 3"/>
          <p:cNvPicPr>
            <a:picLocks noChangeAspect="1"/>
          </p:cNvPicPr>
          <p:nvPr/>
        </p:nvPicPr>
        <p:blipFill>
          <a:blip r:embed="rId2"/>
          <a:stretch>
            <a:fillRect/>
          </a:stretch>
        </p:blipFill>
        <p:spPr>
          <a:xfrm>
            <a:off x="8210048" y="2450521"/>
            <a:ext cx="2701791" cy="3101546"/>
          </a:xfrm>
          <a:prstGeom prst="rect">
            <a:avLst/>
          </a:prstGeom>
        </p:spPr>
      </p:pic>
    </p:spTree>
    <p:extLst>
      <p:ext uri="{BB962C8B-B14F-4D97-AF65-F5344CB8AC3E}">
        <p14:creationId xmlns:p14="http://schemas.microsoft.com/office/powerpoint/2010/main" val="15066774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Protestant Awards</a:t>
            </a:r>
            <a:endParaRPr lang="en-US" dirty="0"/>
          </a:p>
        </p:txBody>
      </p:sp>
      <p:sp>
        <p:nvSpPr>
          <p:cNvPr id="3" name="Content Placeholder 2"/>
          <p:cNvSpPr>
            <a:spLocks noGrp="1"/>
          </p:cNvSpPr>
          <p:nvPr>
            <p:ph idx="1"/>
          </p:nvPr>
        </p:nvSpPr>
        <p:spPr>
          <a:xfrm>
            <a:off x="838200" y="1825625"/>
            <a:ext cx="7438534" cy="4351338"/>
          </a:xfrm>
        </p:spPr>
        <p:txBody>
          <a:bodyPr>
            <a:normAutofit lnSpcReduction="10000"/>
          </a:bodyPr>
          <a:lstStyle/>
          <a:p>
            <a:r>
              <a:rPr lang="en-US" dirty="0" smtClean="0"/>
              <a:t>African Methodist Episcopal Church, African Methodist Episcopal Zion Church, Baptist, Christian Church (Disciples of Christ), Christian Methodist Episcopal Church, Church of Christ, Episcopal, Lutheran, Presbyterian Church in America, Presbyterian Church, Protestant and Independent Christian Church, Salvation Army, United Church of Christ, United Methodist, United Pentecostal Church International</a:t>
            </a:r>
          </a:p>
          <a:p>
            <a:r>
              <a:rPr lang="en-US" dirty="0" smtClean="0"/>
              <a:t>Variations</a:t>
            </a:r>
          </a:p>
          <a:p>
            <a:r>
              <a:rPr lang="en-US" dirty="0" smtClean="0"/>
              <a:t>Pray Publishing </a:t>
            </a:r>
            <a:r>
              <a:rPr lang="mr-IN" dirty="0" smtClean="0"/>
              <a:t>–</a:t>
            </a:r>
            <a:r>
              <a:rPr lang="en-US" dirty="0" smtClean="0"/>
              <a:t> </a:t>
            </a:r>
            <a:r>
              <a:rPr lang="en-US" dirty="0" smtClean="0">
                <a:hlinkClick r:id="rId2"/>
              </a:rPr>
              <a:t>http://praypub.org</a:t>
            </a:r>
            <a:endParaRPr lang="en-US" dirty="0" smtClean="0"/>
          </a:p>
        </p:txBody>
      </p:sp>
      <p:pic>
        <p:nvPicPr>
          <p:cNvPr id="7" name="Picture 6"/>
          <p:cNvPicPr>
            <a:picLocks noChangeAspect="1"/>
          </p:cNvPicPr>
          <p:nvPr/>
        </p:nvPicPr>
        <p:blipFill>
          <a:blip r:embed="rId3"/>
          <a:stretch>
            <a:fillRect/>
          </a:stretch>
        </p:blipFill>
        <p:spPr>
          <a:xfrm>
            <a:off x="8625525" y="1529409"/>
            <a:ext cx="2470801" cy="3732810"/>
          </a:xfrm>
          <a:prstGeom prst="rect">
            <a:avLst/>
          </a:prstGeom>
        </p:spPr>
      </p:pic>
    </p:spTree>
    <p:extLst>
      <p:ext uri="{BB962C8B-B14F-4D97-AF65-F5344CB8AC3E}">
        <p14:creationId xmlns:p14="http://schemas.microsoft.com/office/powerpoint/2010/main" val="6466097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Protestant Awards</a:t>
            </a:r>
            <a:endParaRPr lang="en-US" dirty="0"/>
          </a:p>
        </p:txBody>
      </p:sp>
      <p:sp>
        <p:nvSpPr>
          <p:cNvPr id="3" name="Content Placeholder 2"/>
          <p:cNvSpPr>
            <a:spLocks noGrp="1"/>
          </p:cNvSpPr>
          <p:nvPr>
            <p:ph idx="1"/>
          </p:nvPr>
        </p:nvSpPr>
        <p:spPr/>
        <p:txBody>
          <a:bodyPr/>
          <a:lstStyle/>
          <a:p>
            <a:r>
              <a:rPr lang="en-US" dirty="0" smtClean="0"/>
              <a:t>God and Me (grades 1st to 3rd)</a:t>
            </a:r>
          </a:p>
          <a:p>
            <a:r>
              <a:rPr lang="en-US" dirty="0" smtClean="0"/>
              <a:t>God and Family (grades 4th to 6th)</a:t>
            </a:r>
          </a:p>
          <a:p>
            <a:r>
              <a:rPr lang="en-US" dirty="0" smtClean="0"/>
              <a:t>God and Church (grades 6</a:t>
            </a:r>
            <a:r>
              <a:rPr lang="en-US" baseline="30000" dirty="0" smtClean="0"/>
              <a:t>th</a:t>
            </a:r>
            <a:r>
              <a:rPr lang="en-US" dirty="0" smtClean="0"/>
              <a:t> to 8</a:t>
            </a:r>
            <a:r>
              <a:rPr lang="en-US" baseline="30000" dirty="0" smtClean="0"/>
              <a:t>th</a:t>
            </a:r>
            <a:r>
              <a:rPr lang="en-US" dirty="0" smtClean="0"/>
              <a:t>)</a:t>
            </a:r>
          </a:p>
          <a:p>
            <a:r>
              <a:rPr lang="en-US" dirty="0" smtClean="0"/>
              <a:t>God and Life (grades 9</a:t>
            </a:r>
            <a:r>
              <a:rPr lang="en-US" baseline="30000" dirty="0" smtClean="0"/>
              <a:t>th</a:t>
            </a:r>
            <a:r>
              <a:rPr lang="en-US" dirty="0" smtClean="0"/>
              <a:t> to 12)</a:t>
            </a:r>
          </a:p>
          <a:p>
            <a:r>
              <a:rPr lang="en-US" dirty="0" smtClean="0"/>
              <a:t>Typically 4 to 8 session classes</a:t>
            </a:r>
          </a:p>
          <a:p>
            <a:r>
              <a:rPr lang="en-US" dirty="0" smtClean="0"/>
              <a:t>Student, Mentor and Counselor</a:t>
            </a:r>
          </a:p>
          <a:p>
            <a:r>
              <a:rPr lang="en-US" dirty="0" smtClean="0"/>
              <a:t>Awards: Medal, Pins, Certificate, etc.</a:t>
            </a:r>
          </a:p>
          <a:p>
            <a:r>
              <a:rPr lang="en-US" dirty="0" smtClean="0"/>
              <a:t>Contacts </a:t>
            </a:r>
            <a:r>
              <a:rPr lang="en-US" dirty="0" smtClean="0">
                <a:hlinkClick r:id="rId2"/>
              </a:rPr>
              <a:t>http://bsaarchive.webtestdev.com/protestant-scouting/</a:t>
            </a:r>
            <a:endParaRPr lang="en-US" dirty="0" smtClean="0"/>
          </a:p>
          <a:p>
            <a:endParaRPr lang="en-US" dirty="0" smtClean="0"/>
          </a:p>
        </p:txBody>
      </p:sp>
      <p:pic>
        <p:nvPicPr>
          <p:cNvPr id="4" name="Picture 3"/>
          <p:cNvPicPr>
            <a:picLocks noChangeAspect="1"/>
          </p:cNvPicPr>
          <p:nvPr/>
        </p:nvPicPr>
        <p:blipFill>
          <a:blip r:embed="rId3"/>
          <a:stretch>
            <a:fillRect/>
          </a:stretch>
        </p:blipFill>
        <p:spPr>
          <a:xfrm>
            <a:off x="7068065" y="719694"/>
            <a:ext cx="1712612" cy="2211861"/>
          </a:xfrm>
          <a:prstGeom prst="rect">
            <a:avLst/>
          </a:prstGeom>
        </p:spPr>
      </p:pic>
      <p:pic>
        <p:nvPicPr>
          <p:cNvPr id="5" name="Picture 4"/>
          <p:cNvPicPr>
            <a:picLocks noChangeAspect="1"/>
          </p:cNvPicPr>
          <p:nvPr/>
        </p:nvPicPr>
        <p:blipFill>
          <a:blip r:embed="rId4"/>
          <a:stretch>
            <a:fillRect/>
          </a:stretch>
        </p:blipFill>
        <p:spPr>
          <a:xfrm>
            <a:off x="8780677" y="719694"/>
            <a:ext cx="1710506" cy="2211861"/>
          </a:xfrm>
          <a:prstGeom prst="rect">
            <a:avLst/>
          </a:prstGeom>
        </p:spPr>
      </p:pic>
      <p:pic>
        <p:nvPicPr>
          <p:cNvPr id="6" name="Picture 5"/>
          <p:cNvPicPr>
            <a:picLocks noChangeAspect="1"/>
          </p:cNvPicPr>
          <p:nvPr/>
        </p:nvPicPr>
        <p:blipFill>
          <a:blip r:embed="rId5"/>
          <a:stretch>
            <a:fillRect/>
          </a:stretch>
        </p:blipFill>
        <p:spPr>
          <a:xfrm>
            <a:off x="7068065" y="2931555"/>
            <a:ext cx="1714817" cy="2217436"/>
          </a:xfrm>
          <a:prstGeom prst="rect">
            <a:avLst/>
          </a:prstGeom>
        </p:spPr>
      </p:pic>
      <p:pic>
        <p:nvPicPr>
          <p:cNvPr id="7" name="Picture 6"/>
          <p:cNvPicPr>
            <a:picLocks noChangeAspect="1"/>
          </p:cNvPicPr>
          <p:nvPr/>
        </p:nvPicPr>
        <p:blipFill>
          <a:blip r:embed="rId6"/>
          <a:stretch>
            <a:fillRect/>
          </a:stretch>
        </p:blipFill>
        <p:spPr>
          <a:xfrm>
            <a:off x="8780677" y="2931555"/>
            <a:ext cx="1714817" cy="2217436"/>
          </a:xfrm>
          <a:prstGeom prst="rect">
            <a:avLst/>
          </a:prstGeom>
        </p:spPr>
      </p:pic>
    </p:spTree>
    <p:extLst>
      <p:ext uri="{BB962C8B-B14F-4D97-AF65-F5344CB8AC3E}">
        <p14:creationId xmlns:p14="http://schemas.microsoft.com/office/powerpoint/2010/main" val="1303626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Catholic Awards</a:t>
            </a:r>
            <a:endParaRPr lang="en-US" dirty="0"/>
          </a:p>
        </p:txBody>
      </p:sp>
      <p:sp>
        <p:nvSpPr>
          <p:cNvPr id="3" name="Content Placeholder 2"/>
          <p:cNvSpPr>
            <a:spLocks noGrp="1"/>
          </p:cNvSpPr>
          <p:nvPr>
            <p:ph idx="1"/>
          </p:nvPr>
        </p:nvSpPr>
        <p:spPr/>
        <p:txBody>
          <a:bodyPr/>
          <a:lstStyle/>
          <a:p>
            <a:r>
              <a:rPr lang="en-US" dirty="0" smtClean="0"/>
              <a:t>Eastern Catholic and Roman Catholic</a:t>
            </a:r>
          </a:p>
          <a:p>
            <a:r>
              <a:rPr lang="en-US" dirty="0" smtClean="0"/>
              <a:t>Archdiocese of St. Louis </a:t>
            </a:r>
            <a:r>
              <a:rPr lang="en-US" dirty="0" smtClean="0">
                <a:hlinkClick r:id="rId2"/>
              </a:rPr>
              <a:t>http://www.catholicscoutingstl.org</a:t>
            </a:r>
            <a:endParaRPr lang="en-US" dirty="0" smtClean="0"/>
          </a:p>
          <a:p>
            <a:r>
              <a:rPr lang="en-US" dirty="0" smtClean="0"/>
              <a:t>Diocese of Belleville </a:t>
            </a:r>
            <a:r>
              <a:rPr lang="en-US" dirty="0" smtClean="0">
                <a:hlinkClick r:id="rId3"/>
              </a:rPr>
              <a:t>http://www.diobellescouts.org</a:t>
            </a:r>
            <a:endParaRPr lang="en-US" dirty="0" smtClean="0"/>
          </a:p>
          <a:p>
            <a:r>
              <a:rPr lang="en-US" dirty="0" smtClean="0"/>
              <a:t>GSLAC </a:t>
            </a:r>
            <a:r>
              <a:rPr lang="en-US" dirty="0" smtClean="0">
                <a:hlinkClick r:id="rId4"/>
              </a:rPr>
              <a:t>http://bsaarchive.webtestdev.com/catholic-scouting/</a:t>
            </a:r>
            <a:endParaRPr lang="en-US" dirty="0" smtClean="0"/>
          </a:p>
          <a:p>
            <a:r>
              <a:rPr lang="en-US" dirty="0" smtClean="0"/>
              <a:t>Catholic Adventure Week </a:t>
            </a:r>
            <a:r>
              <a:rPr lang="en-US" dirty="0" smtClean="0">
                <a:hlinkClick r:id="rId5"/>
              </a:rPr>
              <a:t>http://bsaarchive.webtestdev.com/catholic-adventure-week/</a:t>
            </a:r>
            <a:endParaRPr lang="en-US" dirty="0" smtClean="0"/>
          </a:p>
          <a:p>
            <a:endParaRPr lang="en-US" dirty="0"/>
          </a:p>
        </p:txBody>
      </p:sp>
      <p:pic>
        <p:nvPicPr>
          <p:cNvPr id="4" name="Picture 3"/>
          <p:cNvPicPr>
            <a:picLocks noChangeAspect="1"/>
          </p:cNvPicPr>
          <p:nvPr/>
        </p:nvPicPr>
        <p:blipFill>
          <a:blip r:embed="rId6"/>
          <a:stretch>
            <a:fillRect/>
          </a:stretch>
        </p:blipFill>
        <p:spPr>
          <a:xfrm>
            <a:off x="9242854" y="278628"/>
            <a:ext cx="2110946" cy="2225827"/>
          </a:xfrm>
          <a:prstGeom prst="rect">
            <a:avLst/>
          </a:prstGeom>
        </p:spPr>
      </p:pic>
    </p:spTree>
    <p:extLst>
      <p:ext uri="{BB962C8B-B14F-4D97-AF65-F5344CB8AC3E}">
        <p14:creationId xmlns:p14="http://schemas.microsoft.com/office/powerpoint/2010/main" val="459239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Catholic Awards</a:t>
            </a:r>
            <a:endParaRPr lang="en-US" dirty="0"/>
          </a:p>
        </p:txBody>
      </p:sp>
      <p:sp>
        <p:nvSpPr>
          <p:cNvPr id="3" name="Content Placeholder 2"/>
          <p:cNvSpPr>
            <a:spLocks noGrp="1"/>
          </p:cNvSpPr>
          <p:nvPr>
            <p:ph idx="1"/>
          </p:nvPr>
        </p:nvSpPr>
        <p:spPr/>
        <p:txBody>
          <a:bodyPr/>
          <a:lstStyle/>
          <a:p>
            <a:r>
              <a:rPr lang="en-US" dirty="0" smtClean="0"/>
              <a:t>Light of Christ for Tigers and Wolves</a:t>
            </a:r>
          </a:p>
          <a:p>
            <a:r>
              <a:rPr lang="en-US" dirty="0" err="1" smtClean="0"/>
              <a:t>Parvuli</a:t>
            </a:r>
            <a:r>
              <a:rPr lang="en-US" dirty="0" smtClean="0"/>
              <a:t> Dei for Bears and </a:t>
            </a:r>
            <a:r>
              <a:rPr lang="en-US" dirty="0" err="1" smtClean="0"/>
              <a:t>Webelos</a:t>
            </a:r>
            <a:endParaRPr lang="en-US" dirty="0" smtClean="0"/>
          </a:p>
          <a:p>
            <a:r>
              <a:rPr lang="en-US" dirty="0" smtClean="0"/>
              <a:t>Ad </a:t>
            </a:r>
            <a:r>
              <a:rPr lang="en-US" dirty="0" err="1" smtClean="0"/>
              <a:t>Altare</a:t>
            </a:r>
            <a:r>
              <a:rPr lang="en-US" dirty="0" smtClean="0"/>
              <a:t> Dei for Roman Catholic Boy Scouts who have completed sixth	 grade</a:t>
            </a:r>
          </a:p>
          <a:p>
            <a:r>
              <a:rPr lang="en-US" dirty="0" smtClean="0"/>
              <a:t>Light is Life for Eastern Catholic Boy Scouts who have completed sixth grade</a:t>
            </a:r>
          </a:p>
          <a:p>
            <a:r>
              <a:rPr lang="en-US" dirty="0" smtClean="0"/>
              <a:t>Pope Pius XII for Catholic Boy Scouts and </a:t>
            </a:r>
            <a:r>
              <a:rPr lang="en-US" dirty="0" err="1" smtClean="0"/>
              <a:t>Venturers</a:t>
            </a:r>
            <a:r>
              <a:rPr lang="en-US" dirty="0" smtClean="0"/>
              <a:t> who have started ninth grade</a:t>
            </a:r>
            <a:endParaRPr lang="en-US" dirty="0"/>
          </a:p>
        </p:txBody>
      </p:sp>
      <p:pic>
        <p:nvPicPr>
          <p:cNvPr id="4" name="Picture 3"/>
          <p:cNvPicPr>
            <a:picLocks noChangeAspect="1"/>
          </p:cNvPicPr>
          <p:nvPr/>
        </p:nvPicPr>
        <p:blipFill>
          <a:blip r:embed="rId2"/>
          <a:stretch>
            <a:fillRect/>
          </a:stretch>
        </p:blipFill>
        <p:spPr>
          <a:xfrm>
            <a:off x="6344850" y="665957"/>
            <a:ext cx="1016000" cy="1346200"/>
          </a:xfrm>
          <a:prstGeom prst="rect">
            <a:avLst/>
          </a:prstGeom>
        </p:spPr>
      </p:pic>
      <p:pic>
        <p:nvPicPr>
          <p:cNvPr id="5" name="Picture 4"/>
          <p:cNvPicPr>
            <a:picLocks noChangeAspect="1"/>
          </p:cNvPicPr>
          <p:nvPr/>
        </p:nvPicPr>
        <p:blipFill>
          <a:blip r:embed="rId3"/>
          <a:stretch>
            <a:fillRect/>
          </a:stretch>
        </p:blipFill>
        <p:spPr>
          <a:xfrm>
            <a:off x="7802432" y="665957"/>
            <a:ext cx="1016000" cy="1473200"/>
          </a:xfrm>
          <a:prstGeom prst="rect">
            <a:avLst/>
          </a:prstGeom>
        </p:spPr>
      </p:pic>
      <p:pic>
        <p:nvPicPr>
          <p:cNvPr id="7" name="Picture 6"/>
          <p:cNvPicPr>
            <a:picLocks noChangeAspect="1"/>
          </p:cNvPicPr>
          <p:nvPr/>
        </p:nvPicPr>
        <p:blipFill>
          <a:blip r:embed="rId4"/>
          <a:stretch>
            <a:fillRect/>
          </a:stretch>
        </p:blipFill>
        <p:spPr>
          <a:xfrm>
            <a:off x="10444718" y="665957"/>
            <a:ext cx="1016000" cy="1701800"/>
          </a:xfrm>
          <a:prstGeom prst="rect">
            <a:avLst/>
          </a:prstGeom>
        </p:spPr>
      </p:pic>
      <p:pic>
        <p:nvPicPr>
          <p:cNvPr id="8" name="Picture 7"/>
          <p:cNvPicPr>
            <a:picLocks noChangeAspect="1"/>
          </p:cNvPicPr>
          <p:nvPr/>
        </p:nvPicPr>
        <p:blipFill>
          <a:blip r:embed="rId5"/>
          <a:stretch>
            <a:fillRect/>
          </a:stretch>
        </p:blipFill>
        <p:spPr>
          <a:xfrm>
            <a:off x="9123575" y="665957"/>
            <a:ext cx="1016000" cy="2184400"/>
          </a:xfrm>
          <a:prstGeom prst="rect">
            <a:avLst/>
          </a:prstGeom>
        </p:spPr>
      </p:pic>
    </p:spTree>
    <p:extLst>
      <p:ext uri="{BB962C8B-B14F-4D97-AF65-F5344CB8AC3E}">
        <p14:creationId xmlns:p14="http://schemas.microsoft.com/office/powerpoint/2010/main" val="720888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Jewish Awards</a:t>
            </a:r>
            <a:endParaRPr lang="en-US" dirty="0"/>
          </a:p>
        </p:txBody>
      </p:sp>
      <p:sp>
        <p:nvSpPr>
          <p:cNvPr id="3" name="Content Placeholder 2"/>
          <p:cNvSpPr>
            <a:spLocks noGrp="1"/>
          </p:cNvSpPr>
          <p:nvPr>
            <p:ph idx="1"/>
          </p:nvPr>
        </p:nvSpPr>
        <p:spPr/>
        <p:txBody>
          <a:bodyPr/>
          <a:lstStyle/>
          <a:p>
            <a:r>
              <a:rPr lang="en-US" dirty="0" smtClean="0"/>
              <a:t>Maccabee for Tigers</a:t>
            </a:r>
          </a:p>
          <a:p>
            <a:r>
              <a:rPr lang="en-US" dirty="0" smtClean="0"/>
              <a:t>Aleph for Cub Scouts/</a:t>
            </a:r>
            <a:r>
              <a:rPr lang="en-US" dirty="0" err="1" smtClean="0"/>
              <a:t>Webelos</a:t>
            </a:r>
            <a:endParaRPr lang="en-US" dirty="0" smtClean="0"/>
          </a:p>
          <a:p>
            <a:r>
              <a:rPr lang="en-US" dirty="0" err="1" smtClean="0"/>
              <a:t>Ner</a:t>
            </a:r>
            <a:r>
              <a:rPr lang="en-US" dirty="0" smtClean="0"/>
              <a:t> </a:t>
            </a:r>
            <a:r>
              <a:rPr lang="en-US" dirty="0" err="1" smtClean="0"/>
              <a:t>Tamid</a:t>
            </a:r>
            <a:r>
              <a:rPr lang="en-US" dirty="0" smtClean="0"/>
              <a:t>, grades 6-9</a:t>
            </a:r>
          </a:p>
          <a:p>
            <a:r>
              <a:rPr lang="en-US" dirty="0" err="1" smtClean="0"/>
              <a:t>Etz</a:t>
            </a:r>
            <a:r>
              <a:rPr lang="en-US" dirty="0" smtClean="0"/>
              <a:t> Chaim, grades 9-12</a:t>
            </a:r>
          </a:p>
          <a:p>
            <a:r>
              <a:rPr lang="en-US" dirty="0" smtClean="0"/>
              <a:t>Pray Publishing										</a:t>
            </a:r>
            <a:r>
              <a:rPr lang="en-US" dirty="0" smtClean="0">
                <a:hlinkClick r:id="rId2"/>
              </a:rPr>
              <a:t>http://praypub.org</a:t>
            </a:r>
            <a:endParaRPr lang="en-US" dirty="0" smtClean="0"/>
          </a:p>
          <a:p>
            <a:r>
              <a:rPr lang="en-US" dirty="0" smtClean="0"/>
              <a:t>Jewish Scouting 							</a:t>
            </a:r>
            <a:r>
              <a:rPr lang="en-US" dirty="0" smtClean="0">
                <a:hlinkClick r:id="rId3"/>
              </a:rPr>
              <a:t>http://jewishscouting.org</a:t>
            </a:r>
            <a:endParaRPr lang="en-US" dirty="0" smtClean="0"/>
          </a:p>
          <a:p>
            <a:r>
              <a:rPr lang="en-US" dirty="0" smtClean="0"/>
              <a:t>GSLAC Jewish Scouting </a:t>
            </a:r>
            <a:r>
              <a:rPr lang="en-US" dirty="0" smtClean="0">
                <a:hlinkClick r:id="rId4"/>
              </a:rPr>
              <a:t>http://bsaarchive.webtestdev.com/jewish-scouting/</a:t>
            </a:r>
            <a:r>
              <a:rPr lang="en-US" dirty="0" smtClean="0"/>
              <a:t>	</a:t>
            </a:r>
          </a:p>
          <a:p>
            <a:endParaRPr lang="en-US" dirty="0" smtClean="0"/>
          </a:p>
          <a:p>
            <a:endParaRPr lang="en-US" dirty="0"/>
          </a:p>
        </p:txBody>
      </p:sp>
      <p:pic>
        <p:nvPicPr>
          <p:cNvPr id="4" name="Picture 3"/>
          <p:cNvPicPr>
            <a:picLocks noChangeAspect="1"/>
          </p:cNvPicPr>
          <p:nvPr/>
        </p:nvPicPr>
        <p:blipFill>
          <a:blip r:embed="rId5"/>
          <a:stretch>
            <a:fillRect/>
          </a:stretch>
        </p:blipFill>
        <p:spPr>
          <a:xfrm>
            <a:off x="6351221" y="574675"/>
            <a:ext cx="1905000" cy="2273300"/>
          </a:xfrm>
          <a:prstGeom prst="rect">
            <a:avLst/>
          </a:prstGeom>
        </p:spPr>
      </p:pic>
      <p:pic>
        <p:nvPicPr>
          <p:cNvPr id="6" name="Picture 5"/>
          <p:cNvPicPr>
            <a:picLocks noChangeAspect="1"/>
          </p:cNvPicPr>
          <p:nvPr/>
        </p:nvPicPr>
        <p:blipFill>
          <a:blip r:embed="rId6"/>
          <a:stretch>
            <a:fillRect/>
          </a:stretch>
        </p:blipFill>
        <p:spPr>
          <a:xfrm>
            <a:off x="8256221" y="574675"/>
            <a:ext cx="1905000" cy="2501900"/>
          </a:xfrm>
          <a:prstGeom prst="rect">
            <a:avLst/>
          </a:prstGeom>
        </p:spPr>
      </p:pic>
      <p:pic>
        <p:nvPicPr>
          <p:cNvPr id="7" name="Picture 6"/>
          <p:cNvPicPr>
            <a:picLocks noChangeAspect="1"/>
          </p:cNvPicPr>
          <p:nvPr/>
        </p:nvPicPr>
        <p:blipFill>
          <a:blip r:embed="rId7"/>
          <a:stretch>
            <a:fillRect/>
          </a:stretch>
        </p:blipFill>
        <p:spPr>
          <a:xfrm>
            <a:off x="6795721" y="3652248"/>
            <a:ext cx="1016000" cy="1854200"/>
          </a:xfrm>
          <a:prstGeom prst="rect">
            <a:avLst/>
          </a:prstGeom>
        </p:spPr>
      </p:pic>
      <p:pic>
        <p:nvPicPr>
          <p:cNvPr id="8" name="Picture 7"/>
          <p:cNvPicPr>
            <a:picLocks noChangeAspect="1"/>
          </p:cNvPicPr>
          <p:nvPr/>
        </p:nvPicPr>
        <p:blipFill>
          <a:blip r:embed="rId8"/>
          <a:stretch>
            <a:fillRect/>
          </a:stretch>
        </p:blipFill>
        <p:spPr>
          <a:xfrm>
            <a:off x="8700721" y="3652248"/>
            <a:ext cx="1016000" cy="1955800"/>
          </a:xfrm>
          <a:prstGeom prst="rect">
            <a:avLst/>
          </a:prstGeom>
        </p:spPr>
      </p:pic>
    </p:spTree>
    <p:extLst>
      <p:ext uri="{BB962C8B-B14F-4D97-AF65-F5344CB8AC3E}">
        <p14:creationId xmlns:p14="http://schemas.microsoft.com/office/powerpoint/2010/main" val="1604879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Religious Awards</a:t>
            </a:r>
            <a:endParaRPr lang="en-US" dirty="0"/>
          </a:p>
        </p:txBody>
      </p:sp>
      <p:sp>
        <p:nvSpPr>
          <p:cNvPr id="3" name="Content Placeholder 2"/>
          <p:cNvSpPr>
            <a:spLocks noGrp="1"/>
          </p:cNvSpPr>
          <p:nvPr>
            <p:ph idx="1"/>
          </p:nvPr>
        </p:nvSpPr>
        <p:spPr/>
        <p:txBody>
          <a:bodyPr/>
          <a:lstStyle/>
          <a:p>
            <a:pPr marL="0" indent="0">
              <a:buNone/>
            </a:pPr>
            <a:r>
              <a:rPr lang="en-US" b="1" dirty="0" smtClean="0"/>
              <a:t>Islamic Awards</a:t>
            </a:r>
          </a:p>
          <a:p>
            <a:r>
              <a:rPr lang="en-US" dirty="0" err="1" smtClean="0"/>
              <a:t>Bismillah</a:t>
            </a:r>
            <a:r>
              <a:rPr lang="en-US" dirty="0" smtClean="0"/>
              <a:t> for Cub Scouts/</a:t>
            </a:r>
            <a:r>
              <a:rPr lang="en-US" dirty="0" err="1" smtClean="0"/>
              <a:t>Webelos</a:t>
            </a:r>
            <a:endParaRPr lang="en-US" dirty="0" smtClean="0"/>
          </a:p>
          <a:p>
            <a:r>
              <a:rPr lang="en-US" dirty="0" smtClean="0"/>
              <a:t>In the Name of God for Boy Scouts</a:t>
            </a:r>
          </a:p>
          <a:p>
            <a:endParaRPr lang="en-US" dirty="0" smtClean="0"/>
          </a:p>
          <a:p>
            <a:pPr marL="0" indent="0">
              <a:buNone/>
            </a:pPr>
            <a:r>
              <a:rPr lang="en-US" b="1" dirty="0" smtClean="0"/>
              <a:t>LDS</a:t>
            </a:r>
          </a:p>
          <a:p>
            <a:r>
              <a:rPr lang="en-US" dirty="0" smtClean="0"/>
              <a:t>Faith in God for Cub Scouts/</a:t>
            </a:r>
            <a:r>
              <a:rPr lang="en-US" dirty="0" err="1" smtClean="0"/>
              <a:t>Webelos</a:t>
            </a:r>
            <a:endParaRPr lang="en-US" dirty="0" smtClean="0"/>
          </a:p>
          <a:p>
            <a:r>
              <a:rPr lang="en-US" dirty="0" smtClean="0"/>
              <a:t>On My Honor for Boy Scouts</a:t>
            </a:r>
          </a:p>
          <a:p>
            <a:endParaRPr lang="en-US" dirty="0" smtClean="0"/>
          </a:p>
        </p:txBody>
      </p:sp>
      <p:pic>
        <p:nvPicPr>
          <p:cNvPr id="4" name="Picture 3"/>
          <p:cNvPicPr>
            <a:picLocks noChangeAspect="1"/>
          </p:cNvPicPr>
          <p:nvPr/>
        </p:nvPicPr>
        <p:blipFill>
          <a:blip r:embed="rId2"/>
          <a:stretch>
            <a:fillRect/>
          </a:stretch>
        </p:blipFill>
        <p:spPr>
          <a:xfrm>
            <a:off x="6836032" y="1662907"/>
            <a:ext cx="1016000" cy="1308100"/>
          </a:xfrm>
          <a:prstGeom prst="rect">
            <a:avLst/>
          </a:prstGeom>
        </p:spPr>
      </p:pic>
      <p:pic>
        <p:nvPicPr>
          <p:cNvPr id="5" name="Picture 4"/>
          <p:cNvPicPr>
            <a:picLocks noChangeAspect="1"/>
          </p:cNvPicPr>
          <p:nvPr/>
        </p:nvPicPr>
        <p:blipFill>
          <a:blip r:embed="rId3"/>
          <a:stretch>
            <a:fillRect/>
          </a:stretch>
        </p:blipFill>
        <p:spPr>
          <a:xfrm>
            <a:off x="8360673" y="1690688"/>
            <a:ext cx="1016000" cy="1866900"/>
          </a:xfrm>
          <a:prstGeom prst="rect">
            <a:avLst/>
          </a:prstGeom>
        </p:spPr>
      </p:pic>
      <p:pic>
        <p:nvPicPr>
          <p:cNvPr id="6" name="Picture 5"/>
          <p:cNvPicPr>
            <a:picLocks noChangeAspect="1"/>
          </p:cNvPicPr>
          <p:nvPr/>
        </p:nvPicPr>
        <p:blipFill>
          <a:blip r:embed="rId4"/>
          <a:stretch>
            <a:fillRect/>
          </a:stretch>
        </p:blipFill>
        <p:spPr>
          <a:xfrm>
            <a:off x="8360673" y="3692525"/>
            <a:ext cx="1016000" cy="2108200"/>
          </a:xfrm>
          <a:prstGeom prst="rect">
            <a:avLst/>
          </a:prstGeom>
        </p:spPr>
      </p:pic>
      <p:pic>
        <p:nvPicPr>
          <p:cNvPr id="7" name="Picture 6"/>
          <p:cNvPicPr>
            <a:picLocks noChangeAspect="1"/>
          </p:cNvPicPr>
          <p:nvPr/>
        </p:nvPicPr>
        <p:blipFill>
          <a:blip r:embed="rId5"/>
          <a:stretch>
            <a:fillRect/>
          </a:stretch>
        </p:blipFill>
        <p:spPr>
          <a:xfrm>
            <a:off x="6836032" y="3692525"/>
            <a:ext cx="1137963" cy="1522026"/>
          </a:xfrm>
          <a:prstGeom prst="rect">
            <a:avLst/>
          </a:prstGeom>
        </p:spPr>
      </p:pic>
    </p:spTree>
    <p:extLst>
      <p:ext uri="{BB962C8B-B14F-4D97-AF65-F5344CB8AC3E}">
        <p14:creationId xmlns:p14="http://schemas.microsoft.com/office/powerpoint/2010/main" val="8253371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480</Words>
  <Application>Microsoft Macintosh PowerPoint</Application>
  <PresentationFormat>Widescreen</PresentationFormat>
  <Paragraphs>89</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Mangal</vt:lpstr>
      <vt:lpstr>Office Theme</vt:lpstr>
      <vt:lpstr>Religious Awards</vt:lpstr>
      <vt:lpstr>Agenda</vt:lpstr>
      <vt:lpstr>Duty to God Requirements</vt:lpstr>
      <vt:lpstr>Protestant Awards</vt:lpstr>
      <vt:lpstr>Protestant Awards</vt:lpstr>
      <vt:lpstr>Catholic Awards</vt:lpstr>
      <vt:lpstr>Catholic Awards</vt:lpstr>
      <vt:lpstr>Jewish Awards</vt:lpstr>
      <vt:lpstr>Religious Awards</vt:lpstr>
      <vt:lpstr>Religious Awards</vt:lpstr>
      <vt:lpstr>Religious Emblem Square Knot Award</vt:lpstr>
      <vt:lpstr>Questions?</vt:lpstr>
    </vt:vector>
  </TitlesOfParts>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Religious Awards</dc:title>
  <dc:creator>Michael Perschbacher</dc:creator>
  <cp:lastModifiedBy>Michael Perschbacher</cp:lastModifiedBy>
  <cp:revision>19</cp:revision>
  <dcterms:created xsi:type="dcterms:W3CDTF">2018-01-07T20:30:32Z</dcterms:created>
  <dcterms:modified xsi:type="dcterms:W3CDTF">2018-01-07T23:05:59Z</dcterms:modified>
</cp:coreProperties>
</file>