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AE4D1-B1DB-4BFB-9C14-87C1B4EC1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77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27F88-18C3-40D3-AA5F-32A86FEAD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23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ABDE4-CF03-4063-B98E-05D1A8764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693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7084" y="277814"/>
            <a:ext cx="274108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7814"/>
            <a:ext cx="8024284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901C8-270D-438B-8EB1-FA3CE46988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24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E2719-12CC-4062-A4C2-3B82CE968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2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4107C-41D4-42C8-AA6E-D3037C366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3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9A7AF-290C-44ED-A273-CB843E844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40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53869-C511-40F6-A1FB-F72852DC6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61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3E8E5-7422-4200-B639-BC1998D6B9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39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0" y="4724400"/>
            <a:ext cx="12192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D438E-60C0-43F1-882A-39784415D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92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2B175-C3CA-4F07-B1F4-EE785A3FFE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99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83E2DA-4442-4BC2-BEA9-74BFC30E5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0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B5F03"/>
            </a:gs>
            <a:gs pos="100000">
              <a:srgbClr val="99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" y="1"/>
            <a:ext cx="12187767" cy="6931025"/>
            <a:chOff x="0" y="0"/>
            <a:chExt cx="5758" cy="4366"/>
          </a:xfrm>
        </p:grpSpPr>
        <p:sp>
          <p:nvSpPr>
            <p:cNvPr id="2058" name="Freeform 2"/>
            <p:cNvSpPr>
              <a:spLocks noChangeArrowheads="1"/>
            </p:cNvSpPr>
            <p:nvPr/>
          </p:nvSpPr>
          <p:spPr bwMode="auto">
            <a:xfrm>
              <a:off x="0" y="2208"/>
              <a:ext cx="2513" cy="1968"/>
            </a:xfrm>
            <a:custGeom>
              <a:avLst/>
              <a:gdLst>
                <a:gd name="T0" fmla="*/ 738 w 2515"/>
                <a:gd name="T1" fmla="*/ 1657 h 1970"/>
                <a:gd name="T2" fmla="*/ 846 w 2515"/>
                <a:gd name="T3" fmla="*/ 1394 h 1970"/>
                <a:gd name="T4" fmla="*/ 870 w 2515"/>
                <a:gd name="T5" fmla="*/ 1165 h 1970"/>
                <a:gd name="T6" fmla="*/ 973 w 2515"/>
                <a:gd name="T7" fmla="*/ 1364 h 1970"/>
                <a:gd name="T8" fmla="*/ 1225 w 2515"/>
                <a:gd name="T9" fmla="*/ 1609 h 1970"/>
                <a:gd name="T10" fmla="*/ 1465 w 2515"/>
                <a:gd name="T11" fmla="*/ 1681 h 1970"/>
                <a:gd name="T12" fmla="*/ 1813 w 2515"/>
                <a:gd name="T13" fmla="*/ 1666 h 1970"/>
                <a:gd name="T14" fmla="*/ 1883 w 2515"/>
                <a:gd name="T15" fmla="*/ 1501 h 1970"/>
                <a:gd name="T16" fmla="*/ 1868 w 2515"/>
                <a:gd name="T17" fmla="*/ 1279 h 1970"/>
                <a:gd name="T18" fmla="*/ 1777 w 2515"/>
                <a:gd name="T19" fmla="*/ 961 h 1970"/>
                <a:gd name="T20" fmla="*/ 1283 w 2515"/>
                <a:gd name="T21" fmla="*/ 867 h 1970"/>
                <a:gd name="T22" fmla="*/ 1543 w 2515"/>
                <a:gd name="T23" fmla="*/ 739 h 1970"/>
                <a:gd name="T24" fmla="*/ 1747 w 2515"/>
                <a:gd name="T25" fmla="*/ 726 h 1970"/>
                <a:gd name="T26" fmla="*/ 2095 w 2515"/>
                <a:gd name="T27" fmla="*/ 612 h 1970"/>
                <a:gd name="T28" fmla="*/ 2365 w 2515"/>
                <a:gd name="T29" fmla="*/ 438 h 1970"/>
                <a:gd name="T30" fmla="*/ 2408 w 2515"/>
                <a:gd name="T31" fmla="*/ 343 h 1970"/>
                <a:gd name="T32" fmla="*/ 2065 w 2515"/>
                <a:gd name="T33" fmla="*/ 331 h 1970"/>
                <a:gd name="T34" fmla="*/ 1939 w 2515"/>
                <a:gd name="T35" fmla="*/ 301 h 1970"/>
                <a:gd name="T36" fmla="*/ 1639 w 2515"/>
                <a:gd name="T37" fmla="*/ 289 h 1970"/>
                <a:gd name="T38" fmla="*/ 1291 w 2515"/>
                <a:gd name="T39" fmla="*/ 408 h 1970"/>
                <a:gd name="T40" fmla="*/ 1302 w 2515"/>
                <a:gd name="T41" fmla="*/ 337 h 1970"/>
                <a:gd name="T42" fmla="*/ 1447 w 2515"/>
                <a:gd name="T43" fmla="*/ 168 h 1970"/>
                <a:gd name="T44" fmla="*/ 1471 w 2515"/>
                <a:gd name="T45" fmla="*/ 36 h 1970"/>
                <a:gd name="T46" fmla="*/ 1411 w 2515"/>
                <a:gd name="T47" fmla="*/ 24 h 1970"/>
                <a:gd name="T48" fmla="*/ 1183 w 2515"/>
                <a:gd name="T49" fmla="*/ 102 h 1970"/>
                <a:gd name="T50" fmla="*/ 1020 w 2515"/>
                <a:gd name="T51" fmla="*/ 144 h 1970"/>
                <a:gd name="T52" fmla="*/ 883 w 2515"/>
                <a:gd name="T53" fmla="*/ 331 h 1970"/>
                <a:gd name="T54" fmla="*/ 720 w 2515"/>
                <a:gd name="T55" fmla="*/ 480 h 1970"/>
                <a:gd name="T56" fmla="*/ 637 w 2515"/>
                <a:gd name="T57" fmla="*/ 534 h 1970"/>
                <a:gd name="T58" fmla="*/ 600 w 2515"/>
                <a:gd name="T59" fmla="*/ 510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58 h 1970"/>
                <a:gd name="T74" fmla="*/ 444 w 2515"/>
                <a:gd name="T75" fmla="*/ 726 h 1970"/>
                <a:gd name="T76" fmla="*/ 318 w 2515"/>
                <a:gd name="T77" fmla="*/ 781 h 1970"/>
                <a:gd name="T78" fmla="*/ 127 w 2515"/>
                <a:gd name="T79" fmla="*/ 847 h 1970"/>
                <a:gd name="T80" fmla="*/ 0 w 2515"/>
                <a:gd name="T81" fmla="*/ 1159 h 1970"/>
                <a:gd name="T82" fmla="*/ 372 w 2515"/>
                <a:gd name="T83" fmla="*/ 1009 h 1970"/>
                <a:gd name="T84" fmla="*/ 222 w 2515"/>
                <a:gd name="T85" fmla="*/ 1256 h 1970"/>
                <a:gd name="T86" fmla="*/ 139 w 2515"/>
                <a:gd name="T87" fmla="*/ 1453 h 1970"/>
                <a:gd name="T88" fmla="*/ 102 w 2515"/>
                <a:gd name="T89" fmla="*/ 1483 h 1970"/>
                <a:gd name="T90" fmla="*/ 84 w 2515"/>
                <a:gd name="T91" fmla="*/ 1507 h 1970"/>
                <a:gd name="T92" fmla="*/ 96 w 2515"/>
                <a:gd name="T93" fmla="*/ 1525 h 1970"/>
                <a:gd name="T94" fmla="*/ 127 w 2515"/>
                <a:gd name="T95" fmla="*/ 1555 h 1970"/>
                <a:gd name="T96" fmla="*/ 145 w 2515"/>
                <a:gd name="T97" fmla="*/ 1621 h 1970"/>
                <a:gd name="T98" fmla="*/ 156 w 2515"/>
                <a:gd name="T99" fmla="*/ 1681 h 1970"/>
                <a:gd name="T100" fmla="*/ 162 w 2515"/>
                <a:gd name="T101" fmla="*/ 1711 h 1970"/>
                <a:gd name="T102" fmla="*/ 216 w 2515"/>
                <a:gd name="T103" fmla="*/ 1790 h 1970"/>
                <a:gd name="T104" fmla="*/ 228 w 2515"/>
                <a:gd name="T105" fmla="*/ 1838 h 1970"/>
                <a:gd name="T106" fmla="*/ 240 w 2515"/>
                <a:gd name="T107" fmla="*/ 1892 h 1970"/>
                <a:gd name="T108" fmla="*/ 246 w 2515"/>
                <a:gd name="T109" fmla="*/ 1910 h 1970"/>
                <a:gd name="T110" fmla="*/ 258 w 2515"/>
                <a:gd name="T111" fmla="*/ 1958 h 1970"/>
                <a:gd name="T112" fmla="*/ 462 w 2515"/>
                <a:gd name="T113" fmla="*/ 1910 h 1970"/>
                <a:gd name="T114" fmla="*/ 624 w 2515"/>
                <a:gd name="T115" fmla="*/ 1766 h 197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59" name="Freeform 3"/>
            <p:cNvSpPr>
              <a:spLocks noChangeArrowheads="1"/>
            </p:cNvSpPr>
            <p:nvPr/>
          </p:nvSpPr>
          <p:spPr bwMode="auto">
            <a:xfrm>
              <a:off x="0" y="2496"/>
              <a:ext cx="2110" cy="1602"/>
            </a:xfrm>
            <a:custGeom>
              <a:avLst/>
              <a:gdLst>
                <a:gd name="T0" fmla="*/ 553 w 2123"/>
                <a:gd name="T1" fmla="*/ 626 h 1696"/>
                <a:gd name="T2" fmla="*/ 517 w 2123"/>
                <a:gd name="T3" fmla="*/ 411 h 1696"/>
                <a:gd name="T4" fmla="*/ 637 w 2123"/>
                <a:gd name="T5" fmla="*/ 236 h 1696"/>
                <a:gd name="T6" fmla="*/ 879 w 2123"/>
                <a:gd name="T7" fmla="*/ 352 h 1696"/>
                <a:gd name="T8" fmla="*/ 1154 w 2123"/>
                <a:gd name="T9" fmla="*/ 523 h 1696"/>
                <a:gd name="T10" fmla="*/ 1405 w 2123"/>
                <a:gd name="T11" fmla="*/ 667 h 1696"/>
                <a:gd name="T12" fmla="*/ 1707 w 2123"/>
                <a:gd name="T13" fmla="*/ 816 h 1696"/>
                <a:gd name="T14" fmla="*/ 1787 w 2123"/>
                <a:gd name="T15" fmla="*/ 848 h 1696"/>
                <a:gd name="T16" fmla="*/ 1742 w 2123"/>
                <a:gd name="T17" fmla="*/ 813 h 1696"/>
                <a:gd name="T18" fmla="*/ 1341 w 2123"/>
                <a:gd name="T19" fmla="*/ 602 h 1696"/>
                <a:gd name="T20" fmla="*/ 1032 w 2123"/>
                <a:gd name="T21" fmla="*/ 411 h 1696"/>
                <a:gd name="T22" fmla="*/ 687 w 2123"/>
                <a:gd name="T23" fmla="*/ 197 h 1696"/>
                <a:gd name="T24" fmla="*/ 948 w 2123"/>
                <a:gd name="T25" fmla="*/ 186 h 1696"/>
                <a:gd name="T26" fmla="*/ 1217 w 2123"/>
                <a:gd name="T27" fmla="*/ 191 h 1696"/>
                <a:gd name="T28" fmla="*/ 1532 w 2123"/>
                <a:gd name="T29" fmla="*/ 161 h 1696"/>
                <a:gd name="T30" fmla="*/ 2014 w 2123"/>
                <a:gd name="T31" fmla="*/ 118 h 1696"/>
                <a:gd name="T32" fmla="*/ 1969 w 2123"/>
                <a:gd name="T33" fmla="*/ 105 h 1696"/>
                <a:gd name="T34" fmla="*/ 1465 w 2123"/>
                <a:gd name="T35" fmla="*/ 155 h 1696"/>
                <a:gd name="T36" fmla="*/ 1148 w 2123"/>
                <a:gd name="T37" fmla="*/ 165 h 1696"/>
                <a:gd name="T38" fmla="*/ 720 w 2123"/>
                <a:gd name="T39" fmla="*/ 155 h 1696"/>
                <a:gd name="T40" fmla="*/ 777 w 2123"/>
                <a:gd name="T41" fmla="*/ 137 h 1696"/>
                <a:gd name="T42" fmla="*/ 1082 w 2123"/>
                <a:gd name="T43" fmla="*/ 0 h 1696"/>
                <a:gd name="T44" fmla="*/ 1032 w 2123"/>
                <a:gd name="T45" fmla="*/ 19 h 1696"/>
                <a:gd name="T46" fmla="*/ 959 w 2123"/>
                <a:gd name="T47" fmla="*/ 51 h 1696"/>
                <a:gd name="T48" fmla="*/ 813 w 2123"/>
                <a:gd name="T49" fmla="*/ 115 h 1696"/>
                <a:gd name="T50" fmla="*/ 637 w 2123"/>
                <a:gd name="T51" fmla="*/ 169 h 1696"/>
                <a:gd name="T52" fmla="*/ 601 w 2123"/>
                <a:gd name="T53" fmla="*/ 217 h 1696"/>
                <a:gd name="T54" fmla="*/ 287 w 2123"/>
                <a:gd name="T55" fmla="*/ 352 h 1696"/>
                <a:gd name="T56" fmla="*/ 0 w 2123"/>
                <a:gd name="T57" fmla="*/ 436 h 1696"/>
                <a:gd name="T58" fmla="*/ 0 w 2123"/>
                <a:gd name="T59" fmla="*/ 440 h 1696"/>
                <a:gd name="T60" fmla="*/ 0 w 2123"/>
                <a:gd name="T61" fmla="*/ 461 h 1696"/>
                <a:gd name="T62" fmla="*/ 281 w 2123"/>
                <a:gd name="T63" fmla="*/ 381 h 1696"/>
                <a:gd name="T64" fmla="*/ 562 w 2123"/>
                <a:gd name="T65" fmla="*/ 260 h 1696"/>
                <a:gd name="T66" fmla="*/ 481 w 2123"/>
                <a:gd name="T67" fmla="*/ 403 h 1696"/>
                <a:gd name="T68" fmla="*/ 499 w 2123"/>
                <a:gd name="T69" fmla="*/ 598 h 1696"/>
                <a:gd name="T70" fmla="*/ 436 w 2123"/>
                <a:gd name="T71" fmla="*/ 701 h 1696"/>
                <a:gd name="T72" fmla="*/ 311 w 2123"/>
                <a:gd name="T73" fmla="*/ 890 h 1696"/>
                <a:gd name="T74" fmla="*/ 305 w 2123"/>
                <a:gd name="T75" fmla="*/ 1019 h 1696"/>
                <a:gd name="T76" fmla="*/ 311 w 2123"/>
                <a:gd name="T77" fmla="*/ 1019 h 1696"/>
                <a:gd name="T78" fmla="*/ 329 w 2123"/>
                <a:gd name="T79" fmla="*/ 932 h 1696"/>
                <a:gd name="T80" fmla="*/ 553 w 2123"/>
                <a:gd name="T81" fmla="*/ 626 h 1696"/>
                <a:gd name="T82" fmla="*/ 553 w 2123"/>
                <a:gd name="T83" fmla="*/ 62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0" name="Freeform 4"/>
            <p:cNvSpPr>
              <a:spLocks noChangeArrowheads="1"/>
            </p:cNvSpPr>
            <p:nvPr/>
          </p:nvSpPr>
          <p:spPr bwMode="auto">
            <a:xfrm>
              <a:off x="2092" y="3233"/>
              <a:ext cx="3666" cy="941"/>
            </a:xfrm>
            <a:custGeom>
              <a:avLst/>
              <a:gdLst>
                <a:gd name="T0" fmla="*/ 3326 w 3668"/>
                <a:gd name="T1" fmla="*/ 282 h 943"/>
                <a:gd name="T2" fmla="*/ 3182 w 3668"/>
                <a:gd name="T3" fmla="*/ 252 h 943"/>
                <a:gd name="T4" fmla="*/ 2804 w 3668"/>
                <a:gd name="T5" fmla="*/ 234 h 943"/>
                <a:gd name="T6" fmla="*/ 2324 w 3668"/>
                <a:gd name="T7" fmla="*/ 300 h 943"/>
                <a:gd name="T8" fmla="*/ 2366 w 3668"/>
                <a:gd name="T9" fmla="*/ 252 h 943"/>
                <a:gd name="T10" fmla="*/ 2618 w 3668"/>
                <a:gd name="T11" fmla="*/ 132 h 943"/>
                <a:gd name="T12" fmla="*/ 2701 w 3668"/>
                <a:gd name="T13" fmla="*/ 24 h 943"/>
                <a:gd name="T14" fmla="*/ 2636 w 3668"/>
                <a:gd name="T15" fmla="*/ 12 h 943"/>
                <a:gd name="T16" fmla="*/ 2509 w 3668"/>
                <a:gd name="T17" fmla="*/ 54 h 943"/>
                <a:gd name="T18" fmla="*/ 2318 w 3668"/>
                <a:gd name="T19" fmla="*/ 66 h 943"/>
                <a:gd name="T20" fmla="*/ 2095 w 3668"/>
                <a:gd name="T21" fmla="*/ 90 h 943"/>
                <a:gd name="T22" fmla="*/ 1849 w 3668"/>
                <a:gd name="T23" fmla="*/ 228 h 943"/>
                <a:gd name="T24" fmla="*/ 1585 w 3668"/>
                <a:gd name="T25" fmla="*/ 331 h 943"/>
                <a:gd name="T26" fmla="*/ 1453 w 3668"/>
                <a:gd name="T27" fmla="*/ 373 h 943"/>
                <a:gd name="T28" fmla="*/ 1411 w 3668"/>
                <a:gd name="T29" fmla="*/ 355 h 943"/>
                <a:gd name="T30" fmla="*/ 1357 w 3668"/>
                <a:gd name="T31" fmla="*/ 325 h 943"/>
                <a:gd name="T32" fmla="*/ 1338 w 3668"/>
                <a:gd name="T33" fmla="*/ 306 h 943"/>
                <a:gd name="T34" fmla="*/ 1284 w 3668"/>
                <a:gd name="T35" fmla="*/ 282 h 943"/>
                <a:gd name="T36" fmla="*/ 1224 w 3668"/>
                <a:gd name="T37" fmla="*/ 246 h 943"/>
                <a:gd name="T38" fmla="*/ 1113 w 3668"/>
                <a:gd name="T39" fmla="*/ 227 h 943"/>
                <a:gd name="T40" fmla="*/ 1314 w 3668"/>
                <a:gd name="T41" fmla="*/ 432 h 943"/>
                <a:gd name="T42" fmla="*/ 954 w 3668"/>
                <a:gd name="T43" fmla="*/ 552 h 943"/>
                <a:gd name="T44" fmla="*/ 474 w 3668"/>
                <a:gd name="T45" fmla="*/ 624 h 943"/>
                <a:gd name="T46" fmla="*/ 132 w 3668"/>
                <a:gd name="T47" fmla="*/ 769 h 943"/>
                <a:gd name="T48" fmla="*/ 234 w 3668"/>
                <a:gd name="T49" fmla="*/ 835 h 943"/>
                <a:gd name="T50" fmla="*/ 919 w 3668"/>
                <a:gd name="T51" fmla="*/ 727 h 943"/>
                <a:gd name="T52" fmla="*/ 637 w 3668"/>
                <a:gd name="T53" fmla="*/ 913 h 943"/>
                <a:gd name="T54" fmla="*/ 1399 w 3668"/>
                <a:gd name="T55" fmla="*/ 931 h 943"/>
                <a:gd name="T56" fmla="*/ 1441 w 3668"/>
                <a:gd name="T57" fmla="*/ 931 h 943"/>
                <a:gd name="T58" fmla="*/ 2876 w 3668"/>
                <a:gd name="T59" fmla="*/ 847 h 943"/>
                <a:gd name="T60" fmla="*/ 2576 w 3668"/>
                <a:gd name="T61" fmla="*/ 701 h 943"/>
                <a:gd name="T62" fmla="*/ 2293 w 3668"/>
                <a:gd name="T63" fmla="*/ 600 h 943"/>
                <a:gd name="T64" fmla="*/ 2600 w 3668"/>
                <a:gd name="T65" fmla="*/ 582 h 943"/>
                <a:gd name="T66" fmla="*/ 2989 w 3668"/>
                <a:gd name="T67" fmla="*/ 576 h 943"/>
                <a:gd name="T68" fmla="*/ 3440 w 3668"/>
                <a:gd name="T69" fmla="*/ 432 h 943"/>
                <a:gd name="T70" fmla="*/ 3656 w 3668"/>
                <a:gd name="T71" fmla="*/ 306 h 943"/>
                <a:gd name="T72" fmla="*/ 3470 w 3668"/>
                <a:gd name="T73" fmla="*/ 294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1" name="Freeform 5"/>
            <p:cNvSpPr>
              <a:spLocks noChangeArrowheads="1"/>
            </p:cNvSpPr>
            <p:nvPr/>
          </p:nvSpPr>
          <p:spPr bwMode="auto">
            <a:xfrm>
              <a:off x="0" y="524"/>
              <a:ext cx="971" cy="1193"/>
            </a:xfrm>
            <a:custGeom>
              <a:avLst/>
              <a:gdLst>
                <a:gd name="T0" fmla="*/ 332 w 969"/>
                <a:gd name="T1" fmla="*/ 1201 h 1192"/>
                <a:gd name="T2" fmla="*/ 502 w 969"/>
                <a:gd name="T3" fmla="*/ 1207 h 1192"/>
                <a:gd name="T4" fmla="*/ 592 w 969"/>
                <a:gd name="T5" fmla="*/ 1165 h 1192"/>
                <a:gd name="T6" fmla="*/ 834 w 969"/>
                <a:gd name="T7" fmla="*/ 1100 h 1192"/>
                <a:gd name="T8" fmla="*/ 957 w 969"/>
                <a:gd name="T9" fmla="*/ 1070 h 1192"/>
                <a:gd name="T10" fmla="*/ 780 w 969"/>
                <a:gd name="T11" fmla="*/ 1001 h 1192"/>
                <a:gd name="T12" fmla="*/ 568 w 969"/>
                <a:gd name="T13" fmla="*/ 965 h 1192"/>
                <a:gd name="T14" fmla="*/ 200 w 969"/>
                <a:gd name="T15" fmla="*/ 983 h 1192"/>
                <a:gd name="T16" fmla="*/ 308 w 969"/>
                <a:gd name="T17" fmla="*/ 905 h 1192"/>
                <a:gd name="T18" fmla="*/ 508 w 969"/>
                <a:gd name="T19" fmla="*/ 815 h 1192"/>
                <a:gd name="T20" fmla="*/ 709 w 969"/>
                <a:gd name="T21" fmla="*/ 683 h 1192"/>
                <a:gd name="T22" fmla="*/ 715 w 969"/>
                <a:gd name="T23" fmla="*/ 683 h 1192"/>
                <a:gd name="T24" fmla="*/ 727 w 969"/>
                <a:gd name="T25" fmla="*/ 677 h 1192"/>
                <a:gd name="T26" fmla="*/ 774 w 969"/>
                <a:gd name="T27" fmla="*/ 659 h 1192"/>
                <a:gd name="T28" fmla="*/ 798 w 969"/>
                <a:gd name="T29" fmla="*/ 653 h 1192"/>
                <a:gd name="T30" fmla="*/ 810 w 969"/>
                <a:gd name="T31" fmla="*/ 641 h 1192"/>
                <a:gd name="T32" fmla="*/ 816 w 969"/>
                <a:gd name="T33" fmla="*/ 629 h 1192"/>
                <a:gd name="T34" fmla="*/ 810 w 969"/>
                <a:gd name="T35" fmla="*/ 623 h 1192"/>
                <a:gd name="T36" fmla="*/ 804 w 969"/>
                <a:gd name="T37" fmla="*/ 611 h 1192"/>
                <a:gd name="T38" fmla="*/ 804 w 969"/>
                <a:gd name="T39" fmla="*/ 578 h 1192"/>
                <a:gd name="T40" fmla="*/ 816 w 969"/>
                <a:gd name="T41" fmla="*/ 548 h 1192"/>
                <a:gd name="T42" fmla="*/ 828 w 969"/>
                <a:gd name="T43" fmla="*/ 518 h 1192"/>
                <a:gd name="T44" fmla="*/ 846 w 969"/>
                <a:gd name="T45" fmla="*/ 488 h 1192"/>
                <a:gd name="T46" fmla="*/ 858 w 969"/>
                <a:gd name="T47" fmla="*/ 458 h 1192"/>
                <a:gd name="T48" fmla="*/ 865 w 969"/>
                <a:gd name="T49" fmla="*/ 440 h 1192"/>
                <a:gd name="T50" fmla="*/ 873 w 969"/>
                <a:gd name="T51" fmla="*/ 434 h 1192"/>
                <a:gd name="T52" fmla="*/ 873 w 969"/>
                <a:gd name="T53" fmla="*/ 350 h 1192"/>
                <a:gd name="T54" fmla="*/ 873 w 969"/>
                <a:gd name="T55" fmla="*/ 344 h 1192"/>
                <a:gd name="T56" fmla="*/ 879 w 969"/>
                <a:gd name="T57" fmla="*/ 338 h 1192"/>
                <a:gd name="T58" fmla="*/ 897 w 969"/>
                <a:gd name="T59" fmla="*/ 308 h 1192"/>
                <a:gd name="T60" fmla="*/ 909 w 969"/>
                <a:gd name="T61" fmla="*/ 272 h 1192"/>
                <a:gd name="T62" fmla="*/ 921 w 969"/>
                <a:gd name="T63" fmla="*/ 242 h 1192"/>
                <a:gd name="T64" fmla="*/ 927 w 969"/>
                <a:gd name="T65" fmla="*/ 230 h 1192"/>
                <a:gd name="T66" fmla="*/ 933 w 969"/>
                <a:gd name="T67" fmla="*/ 218 h 1192"/>
                <a:gd name="T68" fmla="*/ 951 w 969"/>
                <a:gd name="T69" fmla="*/ 173 h 1192"/>
                <a:gd name="T70" fmla="*/ 969 w 969"/>
                <a:gd name="T71" fmla="*/ 137 h 1192"/>
                <a:gd name="T72" fmla="*/ 975 w 969"/>
                <a:gd name="T73" fmla="*/ 125 h 1192"/>
                <a:gd name="T74" fmla="*/ 975 w 969"/>
                <a:gd name="T75" fmla="*/ 119 h 1192"/>
                <a:gd name="T76" fmla="*/ 993 w 969"/>
                <a:gd name="T77" fmla="*/ 0 h 1192"/>
                <a:gd name="T78" fmla="*/ 969 w 969"/>
                <a:gd name="T79" fmla="*/ 47 h 1192"/>
                <a:gd name="T80" fmla="*/ 804 w 969"/>
                <a:gd name="T81" fmla="*/ 113 h 1192"/>
                <a:gd name="T82" fmla="*/ 721 w 969"/>
                <a:gd name="T83" fmla="*/ 161 h 1192"/>
                <a:gd name="T84" fmla="*/ 472 w 969"/>
                <a:gd name="T85" fmla="*/ 236 h 1192"/>
                <a:gd name="T86" fmla="*/ 290 w 969"/>
                <a:gd name="T87" fmla="*/ 290 h 1192"/>
                <a:gd name="T88" fmla="*/ 176 w 969"/>
                <a:gd name="T89" fmla="*/ 296 h 1192"/>
                <a:gd name="T90" fmla="*/ 12 w 969"/>
                <a:gd name="T91" fmla="*/ 488 h 1192"/>
                <a:gd name="T92" fmla="*/ 0 w 969"/>
                <a:gd name="T93" fmla="*/ 512 h 1192"/>
                <a:gd name="T94" fmla="*/ 0 w 969"/>
                <a:gd name="T95" fmla="*/ 1201 h 1192"/>
                <a:gd name="T96" fmla="*/ 96 w 969"/>
                <a:gd name="T97" fmla="*/ 1195 h 1192"/>
                <a:gd name="T98" fmla="*/ 332 w 969"/>
                <a:gd name="T99" fmla="*/ 1201 h 1192"/>
                <a:gd name="T100" fmla="*/ 332 w 969"/>
                <a:gd name="T101" fmla="*/ 1201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2" name="Freeform 6"/>
            <p:cNvSpPr>
              <a:spLocks noChangeArrowheads="1"/>
            </p:cNvSpPr>
            <p:nvPr/>
          </p:nvSpPr>
          <p:spPr bwMode="auto">
            <a:xfrm>
              <a:off x="3188" y="1"/>
              <a:ext cx="2568" cy="2264"/>
            </a:xfrm>
            <a:custGeom>
              <a:avLst/>
              <a:gdLst>
                <a:gd name="T0" fmla="*/ 853 w 2570"/>
                <a:gd name="T1" fmla="*/ 606 h 2266"/>
                <a:gd name="T2" fmla="*/ 1081 w 2570"/>
                <a:gd name="T3" fmla="*/ 847 h 2266"/>
                <a:gd name="T4" fmla="*/ 955 w 2570"/>
                <a:gd name="T5" fmla="*/ 907 h 2266"/>
                <a:gd name="T6" fmla="*/ 780 w 2570"/>
                <a:gd name="T7" fmla="*/ 877 h 2266"/>
                <a:gd name="T8" fmla="*/ 450 w 2570"/>
                <a:gd name="T9" fmla="*/ 925 h 2266"/>
                <a:gd name="T10" fmla="*/ 150 w 2570"/>
                <a:gd name="T11" fmla="*/ 1069 h 2266"/>
                <a:gd name="T12" fmla="*/ 78 w 2570"/>
                <a:gd name="T13" fmla="*/ 1159 h 2266"/>
                <a:gd name="T14" fmla="*/ 361 w 2570"/>
                <a:gd name="T15" fmla="*/ 1250 h 2266"/>
                <a:gd name="T16" fmla="*/ 444 w 2570"/>
                <a:gd name="T17" fmla="*/ 1310 h 2266"/>
                <a:gd name="T18" fmla="*/ 691 w 2570"/>
                <a:gd name="T19" fmla="*/ 1394 h 2266"/>
                <a:gd name="T20" fmla="*/ 1020 w 2570"/>
                <a:gd name="T21" fmla="*/ 1340 h 2266"/>
                <a:gd name="T22" fmla="*/ 985 w 2570"/>
                <a:gd name="T23" fmla="*/ 1406 h 2266"/>
                <a:gd name="T24" fmla="*/ 798 w 2570"/>
                <a:gd name="T25" fmla="*/ 1568 h 2266"/>
                <a:gd name="T26" fmla="*/ 720 w 2570"/>
                <a:gd name="T27" fmla="*/ 1706 h 2266"/>
                <a:gd name="T28" fmla="*/ 762 w 2570"/>
                <a:gd name="T29" fmla="*/ 1730 h 2266"/>
                <a:gd name="T30" fmla="*/ 859 w 2570"/>
                <a:gd name="T31" fmla="*/ 1687 h 2266"/>
                <a:gd name="T32" fmla="*/ 985 w 2570"/>
                <a:gd name="T33" fmla="*/ 1693 h 2266"/>
                <a:gd name="T34" fmla="*/ 1129 w 2570"/>
                <a:gd name="T35" fmla="*/ 1621 h 2266"/>
                <a:gd name="T36" fmla="*/ 1177 w 2570"/>
                <a:gd name="T37" fmla="*/ 1663 h 2266"/>
                <a:gd name="T38" fmla="*/ 1393 w 2570"/>
                <a:gd name="T39" fmla="*/ 1430 h 2266"/>
                <a:gd name="T40" fmla="*/ 1609 w 2570"/>
                <a:gd name="T41" fmla="*/ 1328 h 2266"/>
                <a:gd name="T42" fmla="*/ 1639 w 2570"/>
                <a:gd name="T43" fmla="*/ 1364 h 2266"/>
                <a:gd name="T44" fmla="*/ 1675 w 2570"/>
                <a:gd name="T45" fmla="*/ 1424 h 2266"/>
                <a:gd name="T46" fmla="*/ 1693 w 2570"/>
                <a:gd name="T47" fmla="*/ 1460 h 2266"/>
                <a:gd name="T48" fmla="*/ 1741 w 2570"/>
                <a:gd name="T49" fmla="*/ 1544 h 2266"/>
                <a:gd name="T50" fmla="*/ 1766 w 2570"/>
                <a:gd name="T51" fmla="*/ 1580 h 2266"/>
                <a:gd name="T52" fmla="*/ 2112 w 2570"/>
                <a:gd name="T53" fmla="*/ 2236 h 2266"/>
                <a:gd name="T54" fmla="*/ 1687 w 2570"/>
                <a:gd name="T55" fmla="*/ 1316 h 2266"/>
                <a:gd name="T56" fmla="*/ 1855 w 2570"/>
                <a:gd name="T57" fmla="*/ 1159 h 2266"/>
                <a:gd name="T58" fmla="*/ 2161 w 2570"/>
                <a:gd name="T59" fmla="*/ 1093 h 2266"/>
                <a:gd name="T60" fmla="*/ 2378 w 2570"/>
                <a:gd name="T61" fmla="*/ 1003 h 2266"/>
                <a:gd name="T62" fmla="*/ 2558 w 2570"/>
                <a:gd name="T63" fmla="*/ 799 h 2266"/>
                <a:gd name="T64" fmla="*/ 2330 w 2570"/>
                <a:gd name="T65" fmla="*/ 775 h 2266"/>
                <a:gd name="T66" fmla="*/ 2102 w 2570"/>
                <a:gd name="T67" fmla="*/ 757 h 2266"/>
                <a:gd name="T68" fmla="*/ 2396 w 2570"/>
                <a:gd name="T69" fmla="*/ 433 h 2266"/>
                <a:gd name="T70" fmla="*/ 2414 w 2570"/>
                <a:gd name="T71" fmla="*/ 421 h 2266"/>
                <a:gd name="T72" fmla="*/ 2462 w 2570"/>
                <a:gd name="T73" fmla="*/ 379 h 2266"/>
                <a:gd name="T74" fmla="*/ 2480 w 2570"/>
                <a:gd name="T75" fmla="*/ 355 h 2266"/>
                <a:gd name="T76" fmla="*/ 2462 w 2570"/>
                <a:gd name="T77" fmla="*/ 337 h 2266"/>
                <a:gd name="T78" fmla="*/ 2462 w 2570"/>
                <a:gd name="T79" fmla="*/ 271 h 2266"/>
                <a:gd name="T80" fmla="*/ 2480 w 2570"/>
                <a:gd name="T81" fmla="*/ 192 h 2266"/>
                <a:gd name="T82" fmla="*/ 2492 w 2570"/>
                <a:gd name="T83" fmla="*/ 132 h 2266"/>
                <a:gd name="T84" fmla="*/ 2480 w 2570"/>
                <a:gd name="T85" fmla="*/ 36 h 2266"/>
                <a:gd name="T86" fmla="*/ 2480 w 2570"/>
                <a:gd name="T87" fmla="*/ 24 h 2266"/>
                <a:gd name="T88" fmla="*/ 2090 w 2570"/>
                <a:gd name="T89" fmla="*/ 0 h 2266"/>
                <a:gd name="T90" fmla="*/ 1903 w 2570"/>
                <a:gd name="T91" fmla="*/ 90 h 2266"/>
                <a:gd name="T92" fmla="*/ 1741 w 2570"/>
                <a:gd name="T93" fmla="*/ 535 h 2266"/>
                <a:gd name="T94" fmla="*/ 1705 w 2570"/>
                <a:gd name="T95" fmla="*/ 469 h 2266"/>
                <a:gd name="T96" fmla="*/ 1627 w 2570"/>
                <a:gd name="T97" fmla="*/ 144 h 2266"/>
                <a:gd name="T98" fmla="*/ 1573 w 2570"/>
                <a:gd name="T99" fmla="*/ 0 h 2266"/>
                <a:gd name="T100" fmla="*/ 732 w 2570"/>
                <a:gd name="T101" fmla="*/ 186 h 2266"/>
                <a:gd name="T102" fmla="*/ 750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3" name="Freeform 7"/>
            <p:cNvSpPr>
              <a:spLocks noChangeArrowheads="1"/>
            </p:cNvSpPr>
            <p:nvPr/>
          </p:nvSpPr>
          <p:spPr bwMode="auto">
            <a:xfrm>
              <a:off x="3525" y="1"/>
              <a:ext cx="2183" cy="1506"/>
            </a:xfrm>
            <a:custGeom>
              <a:avLst/>
              <a:gdLst>
                <a:gd name="T0" fmla="*/ 1064 w 2176"/>
                <a:gd name="T1" fmla="*/ 779 h 1505"/>
                <a:gd name="T2" fmla="*/ 1229 w 2176"/>
                <a:gd name="T3" fmla="*/ 1247 h 1505"/>
                <a:gd name="T4" fmla="*/ 986 w 2176"/>
                <a:gd name="T5" fmla="*/ 1205 h 1505"/>
                <a:gd name="T6" fmla="*/ 744 w 2176"/>
                <a:gd name="T7" fmla="*/ 1139 h 1505"/>
                <a:gd name="T8" fmla="*/ 454 w 2176"/>
                <a:gd name="T9" fmla="*/ 1121 h 1505"/>
                <a:gd name="T10" fmla="*/ 0 w 2176"/>
                <a:gd name="T11" fmla="*/ 1091 h 1505"/>
                <a:gd name="T12" fmla="*/ 30 w 2176"/>
                <a:gd name="T13" fmla="*/ 1127 h 1505"/>
                <a:gd name="T14" fmla="*/ 514 w 2176"/>
                <a:gd name="T15" fmla="*/ 1145 h 1505"/>
                <a:gd name="T16" fmla="*/ 804 w 2176"/>
                <a:gd name="T17" fmla="*/ 1199 h 1505"/>
                <a:gd name="T18" fmla="*/ 1169 w 2176"/>
                <a:gd name="T19" fmla="*/ 1316 h 1505"/>
                <a:gd name="T20" fmla="*/ 1104 w 2176"/>
                <a:gd name="T21" fmla="*/ 1334 h 1505"/>
                <a:gd name="T22" fmla="*/ 732 w 2176"/>
                <a:gd name="T23" fmla="*/ 1520 h 1505"/>
                <a:gd name="T24" fmla="*/ 790 w 2176"/>
                <a:gd name="T25" fmla="*/ 1496 h 1505"/>
                <a:gd name="T26" fmla="*/ 891 w 2176"/>
                <a:gd name="T27" fmla="*/ 1454 h 1505"/>
                <a:gd name="T28" fmla="*/ 1052 w 2176"/>
                <a:gd name="T29" fmla="*/ 1370 h 1505"/>
                <a:gd name="T30" fmla="*/ 1253 w 2176"/>
                <a:gd name="T31" fmla="*/ 1310 h 1505"/>
                <a:gd name="T32" fmla="*/ 1306 w 2176"/>
                <a:gd name="T33" fmla="*/ 1235 h 1505"/>
                <a:gd name="T34" fmla="*/ 1683 w 2176"/>
                <a:gd name="T35" fmla="*/ 1055 h 1505"/>
                <a:gd name="T36" fmla="*/ 1991 w 2176"/>
                <a:gd name="T37" fmla="*/ 965 h 1505"/>
                <a:gd name="T38" fmla="*/ 2245 w 2176"/>
                <a:gd name="T39" fmla="*/ 833 h 1505"/>
                <a:gd name="T40" fmla="*/ 2021 w 2176"/>
                <a:gd name="T41" fmla="*/ 923 h 1505"/>
                <a:gd name="T42" fmla="*/ 1707 w 2176"/>
                <a:gd name="T43" fmla="*/ 1001 h 1505"/>
                <a:gd name="T44" fmla="*/ 1381 w 2176"/>
                <a:gd name="T45" fmla="*/ 1163 h 1505"/>
                <a:gd name="T46" fmla="*/ 1549 w 2176"/>
                <a:gd name="T47" fmla="*/ 917 h 1505"/>
                <a:gd name="T48" fmla="*/ 1671 w 2176"/>
                <a:gd name="T49" fmla="*/ 548 h 1505"/>
                <a:gd name="T50" fmla="*/ 1797 w 2176"/>
                <a:gd name="T51" fmla="*/ 375 h 1505"/>
                <a:gd name="T52" fmla="*/ 2042 w 2176"/>
                <a:gd name="T53" fmla="*/ 60 h 1505"/>
                <a:gd name="T54" fmla="*/ 2069 w 2176"/>
                <a:gd name="T55" fmla="*/ 0 h 1505"/>
                <a:gd name="T56" fmla="*/ 2035 w 2176"/>
                <a:gd name="T57" fmla="*/ 0 h 1505"/>
                <a:gd name="T58" fmla="*/ 1647 w 2176"/>
                <a:gd name="T59" fmla="*/ 483 h 1505"/>
                <a:gd name="T60" fmla="*/ 1525 w 2176"/>
                <a:gd name="T61" fmla="*/ 899 h 1505"/>
                <a:gd name="T62" fmla="*/ 1294 w 2176"/>
                <a:gd name="T63" fmla="*/ 1187 h 1505"/>
                <a:gd name="T64" fmla="*/ 1169 w 2176"/>
                <a:gd name="T65" fmla="*/ 917 h 1505"/>
                <a:gd name="T66" fmla="*/ 1040 w 2176"/>
                <a:gd name="T67" fmla="*/ 543 h 1505"/>
                <a:gd name="T68" fmla="*/ 915 w 2176"/>
                <a:gd name="T69" fmla="*/ 222 h 1505"/>
                <a:gd name="T70" fmla="*/ 816 w 2176"/>
                <a:gd name="T71" fmla="*/ 0 h 1505"/>
                <a:gd name="T72" fmla="*/ 774 w 2176"/>
                <a:gd name="T73" fmla="*/ 0 h 1505"/>
                <a:gd name="T74" fmla="*/ 933 w 2176"/>
                <a:gd name="T75" fmla="*/ 357 h 1505"/>
                <a:gd name="T76" fmla="*/ 1064 w 2176"/>
                <a:gd name="T77" fmla="*/ 779 h 1505"/>
                <a:gd name="T78" fmla="*/ 1064 w 2176"/>
                <a:gd name="T79" fmla="*/ 77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4" name="Freeform 8"/>
            <p:cNvSpPr>
              <a:spLocks noChangeArrowheads="1"/>
            </p:cNvSpPr>
            <p:nvPr/>
          </p:nvSpPr>
          <p:spPr bwMode="auto">
            <a:xfrm>
              <a:off x="0" y="649"/>
              <a:ext cx="814" cy="804"/>
            </a:xfrm>
            <a:custGeom>
              <a:avLst/>
              <a:gdLst>
                <a:gd name="T0" fmla="*/ 164 w 813"/>
                <a:gd name="T1" fmla="*/ 567 h 804"/>
                <a:gd name="T2" fmla="*/ 332 w 813"/>
                <a:gd name="T3" fmla="*/ 441 h 804"/>
                <a:gd name="T4" fmla="*/ 658 w 813"/>
                <a:gd name="T5" fmla="*/ 219 h 804"/>
                <a:gd name="T6" fmla="*/ 828 w 813"/>
                <a:gd name="T7" fmla="*/ 0 h 804"/>
                <a:gd name="T8" fmla="*/ 690 w 813"/>
                <a:gd name="T9" fmla="*/ 150 h 804"/>
                <a:gd name="T10" fmla="*/ 147 w 813"/>
                <a:gd name="T11" fmla="*/ 507 h 804"/>
                <a:gd name="T12" fmla="*/ 0 w 813"/>
                <a:gd name="T13" fmla="*/ 738 h 804"/>
                <a:gd name="T14" fmla="*/ 0 w 813"/>
                <a:gd name="T15" fmla="*/ 810 h 804"/>
                <a:gd name="T16" fmla="*/ 164 w 813"/>
                <a:gd name="T17" fmla="*/ 567 h 804"/>
                <a:gd name="T18" fmla="*/ 164 w 813"/>
                <a:gd name="T19" fmla="*/ 567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5" name="Freeform 9"/>
            <p:cNvSpPr>
              <a:spLocks noChangeArrowheads="1"/>
            </p:cNvSpPr>
            <p:nvPr/>
          </p:nvSpPr>
          <p:spPr bwMode="auto">
            <a:xfrm>
              <a:off x="0" y="1545"/>
              <a:ext cx="760" cy="105"/>
            </a:xfrm>
            <a:custGeom>
              <a:avLst/>
              <a:gdLst>
                <a:gd name="T0" fmla="*/ 472 w 759"/>
                <a:gd name="T1" fmla="*/ 60 h 107"/>
                <a:gd name="T2" fmla="*/ 774 w 759"/>
                <a:gd name="T3" fmla="*/ 0 h 107"/>
                <a:gd name="T4" fmla="*/ 508 w 759"/>
                <a:gd name="T5" fmla="*/ 30 h 107"/>
                <a:gd name="T6" fmla="*/ 141 w 759"/>
                <a:gd name="T7" fmla="*/ 42 h 107"/>
                <a:gd name="T8" fmla="*/ 0 w 759"/>
                <a:gd name="T9" fmla="*/ 72 h 107"/>
                <a:gd name="T10" fmla="*/ 0 w 759"/>
                <a:gd name="T11" fmla="*/ 95 h 107"/>
                <a:gd name="T12" fmla="*/ 96 w 759"/>
                <a:gd name="T13" fmla="*/ 78 h 107"/>
                <a:gd name="T14" fmla="*/ 472 w 759"/>
                <a:gd name="T15" fmla="*/ 60 h 107"/>
                <a:gd name="T16" fmla="*/ 472 w 759"/>
                <a:gd name="T17" fmla="*/ 60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6" name="Freeform 10"/>
            <p:cNvSpPr>
              <a:spLocks noChangeArrowheads="1"/>
            </p:cNvSpPr>
            <p:nvPr/>
          </p:nvSpPr>
          <p:spPr bwMode="auto">
            <a:xfrm>
              <a:off x="2314" y="3431"/>
              <a:ext cx="3180" cy="743"/>
            </a:xfrm>
            <a:custGeom>
              <a:avLst/>
              <a:gdLst>
                <a:gd name="T0" fmla="*/ 1435 w 3169"/>
                <a:gd name="T1" fmla="*/ 242 h 743"/>
                <a:gd name="T2" fmla="*/ 1791 w 3169"/>
                <a:gd name="T3" fmla="*/ 236 h 743"/>
                <a:gd name="T4" fmla="*/ 2156 w 3169"/>
                <a:gd name="T5" fmla="*/ 254 h 743"/>
                <a:gd name="T6" fmla="*/ 2589 w 3169"/>
                <a:gd name="T7" fmla="*/ 236 h 743"/>
                <a:gd name="T8" fmla="*/ 3274 w 3169"/>
                <a:gd name="T9" fmla="*/ 207 h 743"/>
                <a:gd name="T10" fmla="*/ 3220 w 3169"/>
                <a:gd name="T11" fmla="*/ 189 h 743"/>
                <a:gd name="T12" fmla="*/ 2506 w 3169"/>
                <a:gd name="T13" fmla="*/ 224 h 743"/>
                <a:gd name="T14" fmla="*/ 2069 w 3169"/>
                <a:gd name="T15" fmla="*/ 224 h 743"/>
                <a:gd name="T16" fmla="*/ 1507 w 3169"/>
                <a:gd name="T17" fmla="*/ 189 h 743"/>
                <a:gd name="T18" fmla="*/ 1592 w 3169"/>
                <a:gd name="T19" fmla="*/ 168 h 743"/>
                <a:gd name="T20" fmla="*/ 2105 w 3169"/>
                <a:gd name="T21" fmla="*/ 0 h 743"/>
                <a:gd name="T22" fmla="*/ 2027 w 3169"/>
                <a:gd name="T23" fmla="*/ 24 h 743"/>
                <a:gd name="T24" fmla="*/ 1899 w 3169"/>
                <a:gd name="T25" fmla="*/ 66 h 743"/>
                <a:gd name="T26" fmla="*/ 1659 w 3169"/>
                <a:gd name="T27" fmla="*/ 138 h 743"/>
                <a:gd name="T28" fmla="*/ 1386 w 3169"/>
                <a:gd name="T29" fmla="*/ 201 h 743"/>
                <a:gd name="T30" fmla="*/ 1309 w 3169"/>
                <a:gd name="T31" fmla="*/ 254 h 743"/>
                <a:gd name="T32" fmla="*/ 792 w 3169"/>
                <a:gd name="T33" fmla="*/ 416 h 743"/>
                <a:gd name="T34" fmla="*/ 344 w 3169"/>
                <a:gd name="T35" fmla="*/ 506 h 743"/>
                <a:gd name="T36" fmla="*/ 0 w 3169"/>
                <a:gd name="T37" fmla="*/ 623 h 743"/>
                <a:gd name="T38" fmla="*/ 308 w 3169"/>
                <a:gd name="T39" fmla="*/ 542 h 743"/>
                <a:gd name="T40" fmla="*/ 762 w 3169"/>
                <a:gd name="T41" fmla="*/ 452 h 743"/>
                <a:gd name="T42" fmla="*/ 1217 w 3169"/>
                <a:gd name="T43" fmla="*/ 314 h 743"/>
                <a:gd name="T44" fmla="*/ 1011 w 3169"/>
                <a:gd name="T45" fmla="*/ 494 h 743"/>
                <a:gd name="T46" fmla="*/ 897 w 3169"/>
                <a:gd name="T47" fmla="*/ 749 h 743"/>
                <a:gd name="T48" fmla="*/ 891 w 3169"/>
                <a:gd name="T49" fmla="*/ 749 h 743"/>
                <a:gd name="T50" fmla="*/ 963 w 3169"/>
                <a:gd name="T51" fmla="*/ 749 h 743"/>
                <a:gd name="T52" fmla="*/ 1058 w 3169"/>
                <a:gd name="T53" fmla="*/ 500 h 743"/>
                <a:gd name="T54" fmla="*/ 1342 w 3169"/>
                <a:gd name="T55" fmla="*/ 284 h 743"/>
                <a:gd name="T56" fmla="*/ 1579 w 3169"/>
                <a:gd name="T57" fmla="*/ 452 h 743"/>
                <a:gd name="T58" fmla="*/ 1827 w 3169"/>
                <a:gd name="T59" fmla="*/ 683 h 743"/>
                <a:gd name="T60" fmla="*/ 1920 w 3169"/>
                <a:gd name="T61" fmla="*/ 749 h 743"/>
                <a:gd name="T62" fmla="*/ 1985 w 3169"/>
                <a:gd name="T63" fmla="*/ 749 h 743"/>
                <a:gd name="T64" fmla="*/ 1749 w 3169"/>
                <a:gd name="T65" fmla="*/ 530 h 743"/>
                <a:gd name="T66" fmla="*/ 1435 w 3169"/>
                <a:gd name="T67" fmla="*/ 242 h 743"/>
                <a:gd name="T68" fmla="*/ 1435 w 3169"/>
                <a:gd name="T69" fmla="*/ 242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7" name="Rectangle 11"/>
            <p:cNvSpPr>
              <a:spLocks noChangeArrowheads="1"/>
            </p:cNvSpPr>
            <p:nvPr/>
          </p:nvSpPr>
          <p:spPr bwMode="auto">
            <a:xfrm>
              <a:off x="192" y="127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68" name="Rectangle 12"/>
            <p:cNvSpPr>
              <a:spLocks noChangeArrowheads="1"/>
            </p:cNvSpPr>
            <p:nvPr/>
          </p:nvSpPr>
          <p:spPr bwMode="auto">
            <a:xfrm>
              <a:off x="204" y="131"/>
              <a:ext cx="0" cy="0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" name="Freeform 13"/>
            <p:cNvSpPr>
              <a:spLocks noChangeArrowheads="1"/>
            </p:cNvSpPr>
            <p:nvPr/>
          </p:nvSpPr>
          <p:spPr bwMode="auto">
            <a:xfrm>
              <a:off x="0" y="4032"/>
              <a:ext cx="5758" cy="286"/>
            </a:xfrm>
            <a:custGeom>
              <a:avLst/>
              <a:gdLst>
                <a:gd name="T0" fmla="*/ 5848 w 5740"/>
                <a:gd name="T1" fmla="*/ 276 h 288"/>
                <a:gd name="T2" fmla="*/ 0 w 5740"/>
                <a:gd name="T3" fmla="*/ 276 h 288"/>
                <a:gd name="T4" fmla="*/ 0 w 5740"/>
                <a:gd name="T5" fmla="*/ 0 h 288"/>
                <a:gd name="T6" fmla="*/ 5848 w 5740"/>
                <a:gd name="T7" fmla="*/ 0 h 288"/>
                <a:gd name="T8" fmla="*/ 5848 w 5740"/>
                <a:gd name="T9" fmla="*/ 276 h 288"/>
                <a:gd name="T10" fmla="*/ 5848 w 5740"/>
                <a:gd name="T11" fmla="*/ 27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718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70" name="Freeform 14"/>
            <p:cNvSpPr>
              <a:spLocks noChangeArrowheads="1"/>
            </p:cNvSpPr>
            <p:nvPr/>
          </p:nvSpPr>
          <p:spPr bwMode="auto">
            <a:xfrm>
              <a:off x="0" y="4032"/>
              <a:ext cx="5758" cy="334"/>
            </a:xfrm>
            <a:custGeom>
              <a:avLst/>
              <a:gdLst>
                <a:gd name="T0" fmla="*/ 5848 w 5740"/>
                <a:gd name="T1" fmla="*/ 700 h 288"/>
                <a:gd name="T2" fmla="*/ 0 w 5740"/>
                <a:gd name="T3" fmla="*/ 700 h 288"/>
                <a:gd name="T4" fmla="*/ 0 w 5740"/>
                <a:gd name="T5" fmla="*/ 0 h 288"/>
                <a:gd name="T6" fmla="*/ 5848 w 5740"/>
                <a:gd name="T7" fmla="*/ 0 h 288"/>
                <a:gd name="T8" fmla="*/ 5848 w 5740"/>
                <a:gd name="T9" fmla="*/ 700 h 288"/>
                <a:gd name="T10" fmla="*/ 5848 w 5740"/>
                <a:gd name="T11" fmla="*/ 700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993300"/>
                </a:gs>
                <a:gs pos="100000">
                  <a:srgbClr val="4718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71" name="Freeform 15"/>
            <p:cNvSpPr>
              <a:spLocks noChangeArrowheads="1"/>
            </p:cNvSpPr>
            <p:nvPr/>
          </p:nvSpPr>
          <p:spPr bwMode="auto">
            <a:xfrm>
              <a:off x="0" y="0"/>
              <a:ext cx="5758" cy="286"/>
            </a:xfrm>
            <a:custGeom>
              <a:avLst/>
              <a:gdLst>
                <a:gd name="T0" fmla="*/ 5848 w 5740"/>
                <a:gd name="T1" fmla="*/ 276 h 288"/>
                <a:gd name="T2" fmla="*/ 0 w 5740"/>
                <a:gd name="T3" fmla="*/ 276 h 288"/>
                <a:gd name="T4" fmla="*/ 0 w 5740"/>
                <a:gd name="T5" fmla="*/ 0 h 288"/>
                <a:gd name="T6" fmla="*/ 5848 w 5740"/>
                <a:gd name="T7" fmla="*/ 0 h 288"/>
                <a:gd name="T8" fmla="*/ 5848 w 5740"/>
                <a:gd name="T9" fmla="*/ 276 h 288"/>
                <a:gd name="T10" fmla="*/ 5848 w 5740"/>
                <a:gd name="T11" fmla="*/ 276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rgbClr val="693502"/>
                </a:gs>
                <a:gs pos="100000">
                  <a:srgbClr val="BB5F0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72" name="Freeform 16"/>
            <p:cNvSpPr>
              <a:spLocks noChangeArrowheads="1"/>
            </p:cNvSpPr>
            <p:nvPr/>
          </p:nvSpPr>
          <p:spPr bwMode="auto">
            <a:xfrm>
              <a:off x="509" y="229"/>
              <a:ext cx="3186" cy="2022"/>
            </a:xfrm>
            <a:custGeom>
              <a:avLst/>
              <a:gdLst>
                <a:gd name="T0" fmla="*/ 865 w 3188"/>
                <a:gd name="T1" fmla="*/ 1417 h 2024"/>
                <a:gd name="T2" fmla="*/ 901 w 3188"/>
                <a:gd name="T3" fmla="*/ 1387 h 2024"/>
                <a:gd name="T4" fmla="*/ 985 w 3188"/>
                <a:gd name="T5" fmla="*/ 1314 h 2024"/>
                <a:gd name="T6" fmla="*/ 1027 w 3188"/>
                <a:gd name="T7" fmla="*/ 1291 h 2024"/>
                <a:gd name="T8" fmla="*/ 1080 w 3188"/>
                <a:gd name="T9" fmla="*/ 1243 h 2024"/>
                <a:gd name="T10" fmla="*/ 1117 w 3188"/>
                <a:gd name="T11" fmla="*/ 1213 h 2024"/>
                <a:gd name="T12" fmla="*/ 1051 w 3188"/>
                <a:gd name="T13" fmla="*/ 1147 h 2024"/>
                <a:gd name="T14" fmla="*/ 871 w 3188"/>
                <a:gd name="T15" fmla="*/ 1015 h 2024"/>
                <a:gd name="T16" fmla="*/ 655 w 3188"/>
                <a:gd name="T17" fmla="*/ 901 h 2024"/>
                <a:gd name="T18" fmla="*/ 655 w 3188"/>
                <a:gd name="T19" fmla="*/ 840 h 2024"/>
                <a:gd name="T20" fmla="*/ 643 w 3188"/>
                <a:gd name="T21" fmla="*/ 702 h 2024"/>
                <a:gd name="T22" fmla="*/ 552 w 3188"/>
                <a:gd name="T23" fmla="*/ 636 h 2024"/>
                <a:gd name="T24" fmla="*/ 510 w 3188"/>
                <a:gd name="T25" fmla="*/ 564 h 2024"/>
                <a:gd name="T26" fmla="*/ 637 w 3188"/>
                <a:gd name="T27" fmla="*/ 558 h 2024"/>
                <a:gd name="T28" fmla="*/ 763 w 3188"/>
                <a:gd name="T29" fmla="*/ 564 h 2024"/>
                <a:gd name="T30" fmla="*/ 1085 w 3188"/>
                <a:gd name="T31" fmla="*/ 844 h 2024"/>
                <a:gd name="T32" fmla="*/ 1003 w 3188"/>
                <a:gd name="T33" fmla="*/ 560 h 2024"/>
                <a:gd name="T34" fmla="*/ 1048 w 3188"/>
                <a:gd name="T35" fmla="*/ 265 h 2024"/>
                <a:gd name="T36" fmla="*/ 1243 w 3188"/>
                <a:gd name="T37" fmla="*/ 0 h 2024"/>
                <a:gd name="T38" fmla="*/ 1460 w 3188"/>
                <a:gd name="T39" fmla="*/ 292 h 2024"/>
                <a:gd name="T40" fmla="*/ 1469 w 3188"/>
                <a:gd name="T41" fmla="*/ 542 h 2024"/>
                <a:gd name="T42" fmla="*/ 1561 w 3188"/>
                <a:gd name="T43" fmla="*/ 624 h 2024"/>
                <a:gd name="T44" fmla="*/ 1789 w 3188"/>
                <a:gd name="T45" fmla="*/ 365 h 2024"/>
                <a:gd name="T46" fmla="*/ 2239 w 3188"/>
                <a:gd name="T47" fmla="*/ 150 h 2024"/>
                <a:gd name="T48" fmla="*/ 2606 w 3188"/>
                <a:gd name="T49" fmla="*/ 180 h 2024"/>
                <a:gd name="T50" fmla="*/ 3038 w 3188"/>
                <a:gd name="T51" fmla="*/ 150 h 2024"/>
                <a:gd name="T52" fmla="*/ 3128 w 3188"/>
                <a:gd name="T53" fmla="*/ 210 h 2024"/>
                <a:gd name="T54" fmla="*/ 2978 w 3188"/>
                <a:gd name="T55" fmla="*/ 210 h 2024"/>
                <a:gd name="T56" fmla="*/ 2822 w 3188"/>
                <a:gd name="T57" fmla="*/ 377 h 2024"/>
                <a:gd name="T58" fmla="*/ 2690 w 3188"/>
                <a:gd name="T59" fmla="*/ 642 h 2024"/>
                <a:gd name="T60" fmla="*/ 2570 w 3188"/>
                <a:gd name="T61" fmla="*/ 822 h 2024"/>
                <a:gd name="T62" fmla="*/ 2228 w 3188"/>
                <a:gd name="T63" fmla="*/ 1003 h 2024"/>
                <a:gd name="T64" fmla="*/ 1957 w 3188"/>
                <a:gd name="T65" fmla="*/ 1069 h 2024"/>
                <a:gd name="T66" fmla="*/ 2251 w 3188"/>
                <a:gd name="T67" fmla="*/ 1105 h 2024"/>
                <a:gd name="T68" fmla="*/ 2588 w 3188"/>
                <a:gd name="T69" fmla="*/ 1201 h 2024"/>
                <a:gd name="T70" fmla="*/ 2882 w 3188"/>
                <a:gd name="T71" fmla="*/ 1435 h 2024"/>
                <a:gd name="T72" fmla="*/ 3110 w 3188"/>
                <a:gd name="T73" fmla="*/ 1543 h 2024"/>
                <a:gd name="T74" fmla="*/ 3020 w 3188"/>
                <a:gd name="T75" fmla="*/ 1573 h 2024"/>
                <a:gd name="T76" fmla="*/ 2996 w 3188"/>
                <a:gd name="T77" fmla="*/ 1579 h 2024"/>
                <a:gd name="T78" fmla="*/ 2948 w 3188"/>
                <a:gd name="T79" fmla="*/ 1585 h 2024"/>
                <a:gd name="T80" fmla="*/ 2870 w 3188"/>
                <a:gd name="T81" fmla="*/ 1597 h 2024"/>
                <a:gd name="T82" fmla="*/ 2834 w 3188"/>
                <a:gd name="T83" fmla="*/ 1597 h 2024"/>
                <a:gd name="T84" fmla="*/ 2762 w 3188"/>
                <a:gd name="T85" fmla="*/ 1603 h 2024"/>
                <a:gd name="T86" fmla="*/ 2714 w 3188"/>
                <a:gd name="T87" fmla="*/ 1609 h 2024"/>
                <a:gd name="T88" fmla="*/ 2696 w 3188"/>
                <a:gd name="T89" fmla="*/ 1609 h 2024"/>
                <a:gd name="T90" fmla="*/ 2582 w 3188"/>
                <a:gd name="T91" fmla="*/ 1645 h 2024"/>
                <a:gd name="T92" fmla="*/ 2521 w 3188"/>
                <a:gd name="T93" fmla="*/ 1651 h 2024"/>
                <a:gd name="T94" fmla="*/ 2432 w 3188"/>
                <a:gd name="T95" fmla="*/ 1663 h 2024"/>
                <a:gd name="T96" fmla="*/ 2372 w 3188"/>
                <a:gd name="T97" fmla="*/ 1675 h 2024"/>
                <a:gd name="T98" fmla="*/ 2354 w 3188"/>
                <a:gd name="T99" fmla="*/ 1693 h 2024"/>
                <a:gd name="T100" fmla="*/ 2299 w 3188"/>
                <a:gd name="T101" fmla="*/ 1675 h 2024"/>
                <a:gd name="T102" fmla="*/ 2257 w 3188"/>
                <a:gd name="T103" fmla="*/ 1651 h 2024"/>
                <a:gd name="T104" fmla="*/ 2011 w 3188"/>
                <a:gd name="T105" fmla="*/ 1573 h 2024"/>
                <a:gd name="T106" fmla="*/ 1705 w 3188"/>
                <a:gd name="T107" fmla="*/ 1447 h 2024"/>
                <a:gd name="T108" fmla="*/ 1874 w 3188"/>
                <a:gd name="T109" fmla="*/ 1832 h 2024"/>
                <a:gd name="T110" fmla="*/ 1765 w 3188"/>
                <a:gd name="T111" fmla="*/ 1910 h 2024"/>
                <a:gd name="T112" fmla="*/ 1525 w 3188"/>
                <a:gd name="T113" fmla="*/ 1741 h 2024"/>
                <a:gd name="T114" fmla="*/ 1405 w 3188"/>
                <a:gd name="T115" fmla="*/ 1471 h 2024"/>
                <a:gd name="T116" fmla="*/ 1213 w 3188"/>
                <a:gd name="T117" fmla="*/ 1285 h 2024"/>
                <a:gd name="T118" fmla="*/ 127 w 3188"/>
                <a:gd name="T119" fmla="*/ 1994 h 2024"/>
                <a:gd name="T120" fmla="*/ 859 w 3188"/>
                <a:gd name="T121" fmla="*/ 1423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100000">
                  <a:srgbClr val="993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73" name="Freeform 17"/>
            <p:cNvSpPr>
              <a:spLocks noChangeArrowheads="1"/>
            </p:cNvSpPr>
            <p:nvPr/>
          </p:nvSpPr>
          <p:spPr bwMode="auto">
            <a:xfrm>
              <a:off x="1344" y="293"/>
              <a:ext cx="2142" cy="1785"/>
            </a:xfrm>
            <a:custGeom>
              <a:avLst/>
              <a:gdLst>
                <a:gd name="T0" fmla="*/ 318 w 2144"/>
                <a:gd name="T1" fmla="*/ 1072 h 1787"/>
                <a:gd name="T2" fmla="*/ 217 w 2144"/>
                <a:gd name="T3" fmla="*/ 922 h 1787"/>
                <a:gd name="T4" fmla="*/ 102 w 2144"/>
                <a:gd name="T5" fmla="*/ 802 h 1787"/>
                <a:gd name="T6" fmla="*/ 36 w 2144"/>
                <a:gd name="T7" fmla="*/ 736 h 1787"/>
                <a:gd name="T8" fmla="*/ 0 w 2144"/>
                <a:gd name="T9" fmla="*/ 694 h 1787"/>
                <a:gd name="T10" fmla="*/ 270 w 2144"/>
                <a:gd name="T11" fmla="*/ 952 h 1787"/>
                <a:gd name="T12" fmla="*/ 294 w 2144"/>
                <a:gd name="T13" fmla="*/ 1000 h 1787"/>
                <a:gd name="T14" fmla="*/ 367 w 2144"/>
                <a:gd name="T15" fmla="*/ 664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3 h 1787"/>
                <a:gd name="T26" fmla="*/ 385 w 2144"/>
                <a:gd name="T27" fmla="*/ 820 h 1787"/>
                <a:gd name="T28" fmla="*/ 385 w 2144"/>
                <a:gd name="T29" fmla="*/ 1030 h 1787"/>
                <a:gd name="T30" fmla="*/ 871 w 2144"/>
                <a:gd name="T31" fmla="*/ 778 h 1787"/>
                <a:gd name="T32" fmla="*/ 1303 w 2144"/>
                <a:gd name="T33" fmla="*/ 549 h 1787"/>
                <a:gd name="T34" fmla="*/ 1790 w 2144"/>
                <a:gd name="T35" fmla="*/ 249 h 1787"/>
                <a:gd name="T36" fmla="*/ 2084 w 2144"/>
                <a:gd name="T37" fmla="*/ 69 h 1787"/>
                <a:gd name="T38" fmla="*/ 1802 w 2144"/>
                <a:gd name="T39" fmla="*/ 279 h 1787"/>
                <a:gd name="T40" fmla="*/ 1447 w 2144"/>
                <a:gd name="T41" fmla="*/ 495 h 1787"/>
                <a:gd name="T42" fmla="*/ 1117 w 2144"/>
                <a:gd name="T43" fmla="*/ 694 h 1787"/>
                <a:gd name="T44" fmla="*/ 733 w 2144"/>
                <a:gd name="T45" fmla="*/ 892 h 1787"/>
                <a:gd name="T46" fmla="*/ 463 w 2144"/>
                <a:gd name="T47" fmla="*/ 1078 h 1787"/>
                <a:gd name="T48" fmla="*/ 811 w 2144"/>
                <a:gd name="T49" fmla="*/ 1187 h 1787"/>
                <a:gd name="T50" fmla="*/ 1279 w 2144"/>
                <a:gd name="T51" fmla="*/ 1181 h 1787"/>
                <a:gd name="T52" fmla="*/ 1904 w 2144"/>
                <a:gd name="T53" fmla="*/ 1384 h 1787"/>
                <a:gd name="T54" fmla="*/ 2132 w 2144"/>
                <a:gd name="T55" fmla="*/ 1408 h 1787"/>
                <a:gd name="T56" fmla="*/ 1802 w 2144"/>
                <a:gd name="T57" fmla="*/ 1396 h 1787"/>
                <a:gd name="T58" fmla="*/ 1429 w 2144"/>
                <a:gd name="T59" fmla="*/ 1282 h 1787"/>
                <a:gd name="T60" fmla="*/ 1213 w 2144"/>
                <a:gd name="T61" fmla="*/ 1223 h 1787"/>
                <a:gd name="T62" fmla="*/ 793 w 2144"/>
                <a:gd name="T63" fmla="*/ 1217 h 1787"/>
                <a:gd name="T64" fmla="*/ 505 w 2144"/>
                <a:gd name="T65" fmla="*/ 1139 h 1787"/>
                <a:gd name="T66" fmla="*/ 727 w 2144"/>
                <a:gd name="T67" fmla="*/ 1366 h 1787"/>
                <a:gd name="T68" fmla="*/ 871 w 2144"/>
                <a:gd name="T69" fmla="*/ 1607 h 1787"/>
                <a:gd name="T70" fmla="*/ 1003 w 2144"/>
                <a:gd name="T71" fmla="*/ 1775 h 1787"/>
                <a:gd name="T72" fmla="*/ 811 w 2144"/>
                <a:gd name="T73" fmla="*/ 1595 h 1787"/>
                <a:gd name="T74" fmla="*/ 667 w 2144"/>
                <a:gd name="T75" fmla="*/ 1360 h 1787"/>
                <a:gd name="T76" fmla="*/ 415 w 2144"/>
                <a:gd name="T77" fmla="*/ 1103 h 1787"/>
                <a:gd name="T78" fmla="*/ 318 w 2144"/>
                <a:gd name="T79" fmla="*/ 1072 h 1787"/>
                <a:gd name="T80" fmla="*/ 318 w 2144"/>
                <a:gd name="T81" fmla="*/ 1072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3" name="Freeform 18"/>
            <p:cNvSpPr>
              <a:spLocks noChangeArrowheads="1"/>
            </p:cNvSpPr>
            <p:nvPr/>
          </p:nvSpPr>
          <p:spPr bwMode="auto">
            <a:xfrm>
              <a:off x="2932" y="1728"/>
              <a:ext cx="2826" cy="2364"/>
            </a:xfrm>
            <a:custGeom>
              <a:avLst/>
              <a:gdLst>
                <a:gd name="T0" fmla="*/ 1808 w 2828"/>
                <a:gd name="T1" fmla="*/ 600 h 2366"/>
                <a:gd name="T2" fmla="*/ 1609 w 2828"/>
                <a:gd name="T3" fmla="*/ 252 h 2366"/>
                <a:gd name="T4" fmla="*/ 1339 w 2828"/>
                <a:gd name="T5" fmla="*/ 132 h 2366"/>
                <a:gd name="T6" fmla="*/ 1375 w 2828"/>
                <a:gd name="T7" fmla="*/ 492 h 2366"/>
                <a:gd name="T8" fmla="*/ 949 w 2828"/>
                <a:gd name="T9" fmla="*/ 221 h 2366"/>
                <a:gd name="T10" fmla="*/ 871 w 2828"/>
                <a:gd name="T11" fmla="*/ 161 h 2366"/>
                <a:gd name="T12" fmla="*/ 835 w 2828"/>
                <a:gd name="T13" fmla="*/ 167 h 2366"/>
                <a:gd name="T14" fmla="*/ 714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1 w 2828"/>
                <a:gd name="T33" fmla="*/ 811 h 2366"/>
                <a:gd name="T34" fmla="*/ 966 w 2828"/>
                <a:gd name="T35" fmla="*/ 865 h 2366"/>
                <a:gd name="T36" fmla="*/ 492 w 2828"/>
                <a:gd name="T37" fmla="*/ 1105 h 2366"/>
                <a:gd name="T38" fmla="*/ 276 w 2828"/>
                <a:gd name="T39" fmla="*/ 1435 h 2366"/>
                <a:gd name="T40" fmla="*/ 42 w 2828"/>
                <a:gd name="T41" fmla="*/ 1435 h 2366"/>
                <a:gd name="T42" fmla="*/ 367 w 2828"/>
                <a:gd name="T43" fmla="*/ 1579 h 2366"/>
                <a:gd name="T44" fmla="*/ 943 w 2828"/>
                <a:gd name="T45" fmla="*/ 1706 h 2366"/>
                <a:gd name="T46" fmla="*/ 1513 w 2828"/>
                <a:gd name="T47" fmla="*/ 1531 h 2366"/>
                <a:gd name="T48" fmla="*/ 1729 w 2828"/>
                <a:gd name="T49" fmla="*/ 1507 h 2366"/>
                <a:gd name="T50" fmla="*/ 1717 w 2828"/>
                <a:gd name="T51" fmla="*/ 1790 h 2366"/>
                <a:gd name="T52" fmla="*/ 2036 w 2828"/>
                <a:gd name="T53" fmla="*/ 2217 h 2366"/>
                <a:gd name="T54" fmla="*/ 2179 w 2828"/>
                <a:gd name="T55" fmla="*/ 2121 h 2366"/>
                <a:gd name="T56" fmla="*/ 2258 w 2828"/>
                <a:gd name="T57" fmla="*/ 1958 h 2366"/>
                <a:gd name="T58" fmla="*/ 2221 w 2828"/>
                <a:gd name="T59" fmla="*/ 1567 h 2366"/>
                <a:gd name="T60" fmla="*/ 2282 w 2828"/>
                <a:gd name="T61" fmla="*/ 1477 h 2366"/>
                <a:gd name="T62" fmla="*/ 2576 w 2828"/>
                <a:gd name="T63" fmla="*/ 1682 h 2366"/>
                <a:gd name="T64" fmla="*/ 2683 w 2828"/>
                <a:gd name="T65" fmla="*/ 1676 h 2366"/>
                <a:gd name="T66" fmla="*/ 2576 w 2828"/>
                <a:gd name="T67" fmla="*/ 1537 h 2366"/>
                <a:gd name="T68" fmla="*/ 2498 w 2828"/>
                <a:gd name="T69" fmla="*/ 1351 h 2366"/>
                <a:gd name="T70" fmla="*/ 2342 w 2828"/>
                <a:gd name="T71" fmla="*/ 1178 h 2366"/>
                <a:gd name="T72" fmla="*/ 2096 w 2828"/>
                <a:gd name="T73" fmla="*/ 925 h 2366"/>
                <a:gd name="T74" fmla="*/ 2125 w 2828"/>
                <a:gd name="T75" fmla="*/ 901 h 2366"/>
                <a:gd name="T76" fmla="*/ 2203 w 2828"/>
                <a:gd name="T77" fmla="*/ 865 h 2366"/>
                <a:gd name="T78" fmla="*/ 2312 w 2828"/>
                <a:gd name="T79" fmla="*/ 811 h 2366"/>
                <a:gd name="T80" fmla="*/ 2360 w 2828"/>
                <a:gd name="T81" fmla="*/ 781 h 2366"/>
                <a:gd name="T82" fmla="*/ 2072 w 2828"/>
                <a:gd name="T83" fmla="*/ 859 h 23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rgbClr val="BB5F03"/>
                </a:gs>
                <a:gs pos="50000">
                  <a:srgbClr val="993300"/>
                </a:gs>
                <a:gs pos="100000">
                  <a:srgbClr val="BB5F0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  <p:sp>
          <p:nvSpPr>
            <p:cNvPr id="2075" name="Freeform 19"/>
            <p:cNvSpPr>
              <a:spLocks noChangeArrowheads="1"/>
            </p:cNvSpPr>
            <p:nvPr/>
          </p:nvSpPr>
          <p:spPr bwMode="auto">
            <a:xfrm>
              <a:off x="3160" y="1860"/>
              <a:ext cx="2160" cy="1932"/>
            </a:xfrm>
            <a:custGeom>
              <a:avLst/>
              <a:gdLst>
                <a:gd name="T0" fmla="*/ 1902 w 2153"/>
                <a:gd name="T1" fmla="*/ 863 h 1930"/>
                <a:gd name="T2" fmla="*/ 1997 w 2153"/>
                <a:gd name="T3" fmla="*/ 1031 h 1930"/>
                <a:gd name="T4" fmla="*/ 2120 w 2153"/>
                <a:gd name="T5" fmla="*/ 1180 h 1930"/>
                <a:gd name="T6" fmla="*/ 2186 w 2153"/>
                <a:gd name="T7" fmla="*/ 1261 h 1930"/>
                <a:gd name="T8" fmla="*/ 2222 w 2153"/>
                <a:gd name="T9" fmla="*/ 1309 h 1930"/>
                <a:gd name="T10" fmla="*/ 1949 w 2153"/>
                <a:gd name="T11" fmla="*/ 989 h 1930"/>
                <a:gd name="T12" fmla="*/ 1920 w 2153"/>
                <a:gd name="T13" fmla="*/ 941 h 1930"/>
                <a:gd name="T14" fmla="*/ 1840 w 2153"/>
                <a:gd name="T15" fmla="*/ 1255 h 1930"/>
                <a:gd name="T16" fmla="*/ 1827 w 2153"/>
                <a:gd name="T17" fmla="*/ 1507 h 1930"/>
                <a:gd name="T18" fmla="*/ 1878 w 2153"/>
                <a:gd name="T19" fmla="*/ 1930 h 1930"/>
                <a:gd name="T20" fmla="*/ 1847 w 2153"/>
                <a:gd name="T21" fmla="*/ 1954 h 1930"/>
                <a:gd name="T22" fmla="*/ 1803 w 2153"/>
                <a:gd name="T23" fmla="*/ 1555 h 1930"/>
                <a:gd name="T24" fmla="*/ 1785 w 2153"/>
                <a:gd name="T25" fmla="*/ 1303 h 1930"/>
                <a:gd name="T26" fmla="*/ 1821 w 2153"/>
                <a:gd name="T27" fmla="*/ 1097 h 1930"/>
                <a:gd name="T28" fmla="*/ 1827 w 2153"/>
                <a:gd name="T29" fmla="*/ 887 h 1930"/>
                <a:gd name="T30" fmla="*/ 1307 w 2153"/>
                <a:gd name="T31" fmla="*/ 1019 h 1930"/>
                <a:gd name="T32" fmla="*/ 852 w 2153"/>
                <a:gd name="T33" fmla="*/ 1144 h 1930"/>
                <a:gd name="T34" fmla="*/ 332 w 2153"/>
                <a:gd name="T35" fmla="*/ 1327 h 1930"/>
                <a:gd name="T36" fmla="*/ 18 w 2153"/>
                <a:gd name="T37" fmla="*/ 1435 h 1930"/>
                <a:gd name="T38" fmla="*/ 320 w 2153"/>
                <a:gd name="T39" fmla="*/ 1297 h 1930"/>
                <a:gd name="T40" fmla="*/ 703 w 2153"/>
                <a:gd name="T41" fmla="*/ 1156 h 1930"/>
                <a:gd name="T42" fmla="*/ 1052 w 2153"/>
                <a:gd name="T43" fmla="*/ 1049 h 1930"/>
                <a:gd name="T44" fmla="*/ 1459 w 2153"/>
                <a:gd name="T45" fmla="*/ 941 h 1930"/>
                <a:gd name="T46" fmla="*/ 1749 w 2153"/>
                <a:gd name="T47" fmla="*/ 827 h 1930"/>
                <a:gd name="T48" fmla="*/ 1375 w 2153"/>
                <a:gd name="T49" fmla="*/ 632 h 1930"/>
                <a:gd name="T50" fmla="*/ 891 w 2153"/>
                <a:gd name="T51" fmla="*/ 524 h 1930"/>
                <a:gd name="T52" fmla="*/ 236 w 2153"/>
                <a:gd name="T53" fmla="*/ 161 h 1930"/>
                <a:gd name="T54" fmla="*/ 0 w 2153"/>
                <a:gd name="T55" fmla="*/ 83 h 1930"/>
                <a:gd name="T56" fmla="*/ 338 w 2153"/>
                <a:gd name="T57" fmla="*/ 179 h 1930"/>
                <a:gd name="T58" fmla="*/ 733 w 2153"/>
                <a:gd name="T59" fmla="*/ 386 h 1930"/>
                <a:gd name="T60" fmla="*/ 963 w 2153"/>
                <a:gd name="T61" fmla="*/ 500 h 1930"/>
                <a:gd name="T62" fmla="*/ 1395 w 2153"/>
                <a:gd name="T63" fmla="*/ 602 h 1930"/>
                <a:gd name="T64" fmla="*/ 1702 w 2153"/>
                <a:gd name="T65" fmla="*/ 755 h 1930"/>
                <a:gd name="T66" fmla="*/ 1471 w 2153"/>
                <a:gd name="T67" fmla="*/ 464 h 1930"/>
                <a:gd name="T68" fmla="*/ 1325 w 2153"/>
                <a:gd name="T69" fmla="*/ 191 h 1930"/>
                <a:gd name="T70" fmla="*/ 1193 w 2153"/>
                <a:gd name="T71" fmla="*/ 0 h 1930"/>
                <a:gd name="T72" fmla="*/ 1381 w 2153"/>
                <a:gd name="T73" fmla="*/ 215 h 1930"/>
                <a:gd name="T74" fmla="*/ 1537 w 2153"/>
                <a:gd name="T75" fmla="*/ 494 h 1930"/>
                <a:gd name="T76" fmla="*/ 1803 w 2153"/>
                <a:gd name="T77" fmla="*/ 815 h 1930"/>
                <a:gd name="T78" fmla="*/ 1902 w 2153"/>
                <a:gd name="T79" fmla="*/ 863 h 1930"/>
                <a:gd name="T80" fmla="*/ 1902 w 2153"/>
                <a:gd name="T81" fmla="*/ 86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rgbClr val="B76A03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FFFFFF"/>
                </a:solidFill>
                <a:ea typeface="MS PGothic" panose="020B0600070205080204" pitchFamily="34" charset="-128"/>
              </a:endParaRPr>
            </a:p>
          </p:txBody>
        </p:sp>
      </p:grpSp>
      <p:pic>
        <p:nvPicPr>
          <p:cNvPr id="2051" name="Picture 2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464"/>
            <a:ext cx="21717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63500" y="4495800"/>
            <a:ext cx="20320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altLang="en-US" sz="2000" b="1" dirty="0" smtClean="0">
                <a:solidFill>
                  <a:srgbClr val="FEEC9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C3-114-17</a:t>
            </a:r>
          </a:p>
        </p:txBody>
      </p:sp>
      <p:sp>
        <p:nvSpPr>
          <p:cNvPr id="2053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7814"/>
            <a:ext cx="1096856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4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0"/>
            <a:ext cx="10968567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55" name="Text Box 24"/>
          <p:cNvSpPr txBox="1">
            <a:spLocks noChangeArrowheads="1"/>
          </p:cNvSpPr>
          <p:nvPr/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4000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4000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0567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2AD04BD-9E06-42B9-8641-CBAF88627B50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14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latin typeface="Times New Roman" pitchFamily="16" charset="0"/>
          <a:ea typeface="MS PGothic" panose="020B0600070205080204" pitchFamily="34" charset="-128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latin typeface="Times New Roman" pitchFamily="16" charset="0"/>
          <a:ea typeface="MS PGothic" panose="020B0600070205080204" pitchFamily="34" charset="-128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latin typeface="Times New Roman" pitchFamily="16" charset="0"/>
          <a:ea typeface="MS PGothic" panose="020B0600070205080204" pitchFamily="34" charset="-128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FEEC94"/>
          </a:solidFill>
          <a:latin typeface="Times New Roman" pitchFamily="16" charset="0"/>
          <a:ea typeface="MS PGothic" panose="020B0600070205080204" pitchFamily="34" charset="-128"/>
          <a:cs typeface="DejaVu Sans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cs typeface="DejaVu Sans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cs typeface="DejaVu Sans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cs typeface="DejaVu Sans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EEC94"/>
          </a:solidFill>
          <a:latin typeface="Times New Roman" pitchFamily="16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FFFF"/>
          </a:solidFill>
          <a:latin typeface="+mn-lt"/>
          <a:ea typeface="DejaVu Sans" charset="0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latin typeface="+mn-lt"/>
          <a:ea typeface="DejaVu Sans" charset="0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+mn-lt"/>
          <a:ea typeface="DejaVu Sans" charset="0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FFFF"/>
          </a:solidFill>
          <a:latin typeface="+mn-lt"/>
          <a:ea typeface="DejaVu Sans" charset="0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200401" y="152400"/>
            <a:ext cx="7007225" cy="3733800"/>
          </a:xfrm>
        </p:spPr>
        <p:txBody>
          <a:bodyPr/>
          <a:lstStyle/>
          <a:p>
            <a:r>
              <a:rPr lang="en-US" altLang="en-US" smtClean="0"/>
              <a:t>YOU HAVE </a:t>
            </a:r>
            <a:br>
              <a:rPr lang="en-US" altLang="en-US" smtClean="0"/>
            </a:br>
            <a:r>
              <a:rPr lang="en-US" altLang="en-US" smtClean="0"/>
              <a:t>YOUR WOOD </a:t>
            </a:r>
            <a:br>
              <a:rPr lang="en-US" altLang="en-US" smtClean="0"/>
            </a:br>
            <a:r>
              <a:rPr lang="en-US" altLang="en-US" smtClean="0"/>
              <a:t>BADGE BEADS, </a:t>
            </a:r>
            <a:br>
              <a:rPr lang="en-US" altLang="en-US" smtClean="0"/>
            </a:br>
            <a:r>
              <a:rPr lang="en-US" altLang="en-US" smtClean="0"/>
              <a:t>NOW WHAT?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105150" y="3921125"/>
            <a:ext cx="7543800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457200" fontAlgn="base">
              <a:spcBef>
                <a:spcPts val="800"/>
              </a:spcBef>
              <a:spcAft>
                <a:spcPct val="0"/>
              </a:spcAft>
              <a:buSzPct val="60000"/>
              <a:defRPr/>
            </a:pPr>
            <a:r>
              <a:rPr lang="en-US" alt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Chris Hartsook</a:t>
            </a:r>
          </a:p>
          <a:p>
            <a:pPr algn="ctr" defTabSz="457200" fontAlgn="base">
              <a:spcBef>
                <a:spcPts val="800"/>
              </a:spcBef>
              <a:spcAft>
                <a:spcPct val="0"/>
              </a:spcAft>
              <a:buSzPct val="60000"/>
              <a:defRPr/>
            </a:pPr>
            <a:r>
              <a:rPr lang="en-US" alt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 McLaughlin</a:t>
            </a:r>
            <a:br>
              <a:rPr lang="en-US" alt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Cory Reeves</a:t>
            </a:r>
          </a:p>
        </p:txBody>
      </p:sp>
    </p:spTree>
    <p:extLst>
      <p:ext uri="{BB962C8B-B14F-4D97-AF65-F5344CB8AC3E}">
        <p14:creationId xmlns:p14="http://schemas.microsoft.com/office/powerpoint/2010/main" val="204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3352800" y="2133600"/>
            <a:ext cx="7315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How can you use your Wood Badge experience beyond your unit?</a:t>
            </a:r>
          </a:p>
        </p:txBody>
      </p:sp>
    </p:spTree>
    <p:extLst>
      <p:ext uri="{BB962C8B-B14F-4D97-AF65-F5344CB8AC3E}">
        <p14:creationId xmlns:p14="http://schemas.microsoft.com/office/powerpoint/2010/main" val="30212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3419475" y="1250950"/>
            <a:ext cx="5943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District Committees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District </a:t>
            </a:r>
            <a:r>
              <a:rPr lang="en-US" altLang="en-US" sz="2800" dirty="0">
                <a:solidFill>
                  <a:srgbClr val="FFFFFF"/>
                </a:solidFill>
              </a:rPr>
              <a:t>Camporees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District Training Team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District </a:t>
            </a:r>
            <a:r>
              <a:rPr lang="en-US" altLang="en-US" sz="2800" dirty="0">
                <a:solidFill>
                  <a:srgbClr val="FFFFFF"/>
                </a:solidFill>
              </a:rPr>
              <a:t>Advancement Team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District Commissioner Staff</a:t>
            </a:r>
            <a:endParaRPr lang="en-US" altLang="en-US" sz="2800" dirty="0">
              <a:solidFill>
                <a:srgbClr val="FFFFFF"/>
              </a:solidFill>
            </a:endParaRP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Assistant District Commissioner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Unit Commissioner</a:t>
            </a:r>
          </a:p>
          <a:p>
            <a:pPr lvl="1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District </a:t>
            </a:r>
            <a:r>
              <a:rPr lang="en-US" altLang="en-US" sz="2800" dirty="0">
                <a:solidFill>
                  <a:srgbClr val="FFFFFF"/>
                </a:solidFill>
              </a:rPr>
              <a:t>Round Table Staff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OA Chapter Advisor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FFFFFF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FFFFFF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3419476" y="231776"/>
            <a:ext cx="1725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District</a:t>
            </a:r>
          </a:p>
        </p:txBody>
      </p:sp>
    </p:spTree>
    <p:extLst>
      <p:ext uri="{BB962C8B-B14F-4D97-AF65-F5344CB8AC3E}">
        <p14:creationId xmlns:p14="http://schemas.microsoft.com/office/powerpoint/2010/main" val="15639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3667126" y="282576"/>
            <a:ext cx="3103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Council Level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4027488" y="1371601"/>
            <a:ext cx="580231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Summer Camp Staff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Committees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Special Event Committees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OA Lodge Advisor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Council Commissioner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Assistant Council Commissioner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FFFF"/>
                </a:solidFill>
              </a:rPr>
              <a:t>Wood Badge Course Staff </a:t>
            </a:r>
            <a:r>
              <a:rPr lang="en-US" altLang="en-US" sz="2800" dirty="0" smtClean="0">
                <a:solidFill>
                  <a:srgbClr val="FFFFFF"/>
                </a:solidFill>
              </a:rPr>
              <a:t>*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National Youth Leadership Staff *</a:t>
            </a:r>
            <a:endParaRPr lang="en-US" altLang="en-US" sz="2800" dirty="0">
              <a:solidFill>
                <a:srgbClr val="FFFFFF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733800" y="5567364"/>
            <a:ext cx="6096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  <a:ea typeface="MS PGothic" panose="020B0600070205080204" pitchFamily="34" charset="-128"/>
              </a:rPr>
              <a:t>* To serve on a Wood </a:t>
            </a:r>
            <a:r>
              <a:rPr lang="en-US" altLang="en-US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Badge/NYLT </a:t>
            </a:r>
            <a:r>
              <a:rPr lang="en-US" altLang="en-US" dirty="0">
                <a:solidFill>
                  <a:srgbClr val="FFFFFF"/>
                </a:solidFill>
                <a:ea typeface="MS PGothic" panose="020B0600070205080204" pitchFamily="34" charset="-128"/>
              </a:rPr>
              <a:t>Staff you are typically recruited by the Course Director personally, but there is no harm in letting someone know you would be interested.</a:t>
            </a:r>
          </a:p>
        </p:txBody>
      </p:sp>
    </p:spTree>
    <p:extLst>
      <p:ext uri="{BB962C8B-B14F-4D97-AF65-F5344CB8AC3E}">
        <p14:creationId xmlns:p14="http://schemas.microsoft.com/office/powerpoint/2010/main" val="20580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352801" y="304801"/>
            <a:ext cx="7007225" cy="1139825"/>
          </a:xfrm>
        </p:spPr>
        <p:txBody>
          <a:bodyPr/>
          <a:lstStyle/>
          <a:p>
            <a:r>
              <a:rPr lang="en-US" altLang="en-US" smtClean="0"/>
              <a:t>Discussion and Questions?</a:t>
            </a:r>
          </a:p>
        </p:txBody>
      </p:sp>
    </p:spTree>
    <p:extLst>
      <p:ext uri="{BB962C8B-B14F-4D97-AF65-F5344CB8AC3E}">
        <p14:creationId xmlns:p14="http://schemas.microsoft.com/office/powerpoint/2010/main" val="22346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743201" y="2057401"/>
            <a:ext cx="8226425" cy="1139825"/>
          </a:xfrm>
        </p:spPr>
        <p:txBody>
          <a:bodyPr/>
          <a:lstStyle/>
          <a:p>
            <a:r>
              <a:rPr lang="en-US" altLang="en-US" sz="3600"/>
              <a:t>Is there a Beaver in the room?</a:t>
            </a:r>
          </a:p>
        </p:txBody>
      </p:sp>
    </p:spTree>
    <p:extLst>
      <p:ext uri="{BB962C8B-B14F-4D97-AF65-F5344CB8AC3E}">
        <p14:creationId xmlns:p14="http://schemas.microsoft.com/office/powerpoint/2010/main" val="14278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352801" y="277814"/>
            <a:ext cx="6854825" cy="2770187"/>
          </a:xfrm>
        </p:spPr>
        <p:txBody>
          <a:bodyPr/>
          <a:lstStyle/>
          <a:p>
            <a:r>
              <a:rPr lang="en-US" altLang="en-US" smtClean="0"/>
              <a:t>Do you remember your course(s)?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3810000" y="2895601"/>
            <a:ext cx="6096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Share your Course </a:t>
            </a: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number and Patrol Name</a:t>
            </a:r>
          </a:p>
        </p:txBody>
      </p:sp>
    </p:spTree>
    <p:extLst>
      <p:ext uri="{BB962C8B-B14F-4D97-AF65-F5344CB8AC3E}">
        <p14:creationId xmlns:p14="http://schemas.microsoft.com/office/powerpoint/2010/main" val="32103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Memories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4191001" y="1524000"/>
            <a:ext cx="4037013" cy="4527550"/>
          </a:xfrm>
        </p:spPr>
        <p:txBody>
          <a:bodyPr/>
          <a:lstStyle/>
          <a:p>
            <a:pPr marL="0" indent="0"/>
            <a:r>
              <a:rPr lang="en-US" altLang="en-US" smtClean="0"/>
              <a:t>Photos here collage type of First day of a course…</a:t>
            </a:r>
          </a:p>
        </p:txBody>
      </p:sp>
    </p:spTree>
    <p:extLst>
      <p:ext uri="{BB962C8B-B14F-4D97-AF65-F5344CB8AC3E}">
        <p14:creationId xmlns:p14="http://schemas.microsoft.com/office/powerpoint/2010/main" val="72615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Memories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4419601" y="1676400"/>
            <a:ext cx="4037013" cy="4527550"/>
          </a:xfrm>
        </p:spPr>
        <p:txBody>
          <a:bodyPr/>
          <a:lstStyle/>
          <a:p>
            <a:pPr marL="0" indent="0"/>
            <a:r>
              <a:rPr lang="en-US" altLang="en-US" smtClean="0"/>
              <a:t>Photo rockets and tammy tenderfoot here</a:t>
            </a:r>
          </a:p>
        </p:txBody>
      </p:sp>
    </p:spTree>
    <p:extLst>
      <p:ext uri="{BB962C8B-B14F-4D97-AF65-F5344CB8AC3E}">
        <p14:creationId xmlns:p14="http://schemas.microsoft.com/office/powerpoint/2010/main" val="24769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124201" y="533401"/>
            <a:ext cx="7515225" cy="1139825"/>
          </a:xfrm>
        </p:spPr>
        <p:txBody>
          <a:bodyPr/>
          <a:lstStyle/>
          <a:p>
            <a:r>
              <a:rPr lang="en-US" altLang="en-US" smtClean="0"/>
              <a:t>You worked your Ticket and earned your Beads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733800" y="2743200"/>
            <a:ext cx="6172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Congratulations we are proud of you and know your work helped so many scouts!</a:t>
            </a:r>
          </a:p>
        </p:txBody>
      </p:sp>
    </p:spTree>
    <p:extLst>
      <p:ext uri="{BB962C8B-B14F-4D97-AF65-F5344CB8AC3E}">
        <p14:creationId xmlns:p14="http://schemas.microsoft.com/office/powerpoint/2010/main" val="25975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3276600" y="685800"/>
            <a:ext cx="7239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Did you realize that from a full course; 240 goals that help programs and units in Scouting are accomplished from each course?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0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10000" y="612775"/>
            <a:ext cx="6248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Take that times the number of Courses held each year around the World and imagine the impact that Wood Badge has on the Scouting program and in a youths life.</a:t>
            </a:r>
          </a:p>
        </p:txBody>
      </p:sp>
    </p:spTree>
    <p:extLst>
      <p:ext uri="{BB962C8B-B14F-4D97-AF65-F5344CB8AC3E}">
        <p14:creationId xmlns:p14="http://schemas.microsoft.com/office/powerpoint/2010/main" val="7709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3276600" y="152401"/>
            <a:ext cx="716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Now that part is over what next?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3581400" y="2209801"/>
            <a:ext cx="670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Remember Leave A Legacy?</a:t>
            </a:r>
          </a:p>
        </p:txBody>
      </p:sp>
    </p:spTree>
    <p:extLst>
      <p:ext uri="{BB962C8B-B14F-4D97-AF65-F5344CB8AC3E}">
        <p14:creationId xmlns:p14="http://schemas.microsoft.com/office/powerpoint/2010/main" val="10035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3657600" y="914400"/>
            <a:ext cx="6629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ea typeface="MS PGothic" panose="020B0600070205080204" pitchFamily="34" charset="-128"/>
              </a:rPr>
              <a:t>Let’s talk about how your Wood Badge training has impacted your unit.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3505200" y="3103564"/>
            <a:ext cx="4986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  <a:ea typeface="MS PGothic" panose="020B0600070205080204" pitchFamily="34" charset="-128"/>
              </a:rPr>
              <a:t>What is your position in the unit?</a:t>
            </a:r>
          </a:p>
        </p:txBody>
      </p:sp>
    </p:spTree>
    <p:extLst>
      <p:ext uri="{BB962C8B-B14F-4D97-AF65-F5344CB8AC3E}">
        <p14:creationId xmlns:p14="http://schemas.microsoft.com/office/powerpoint/2010/main" val="8832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DejaVu Sans"/>
      </a:majorFont>
      <a:minorFont>
        <a:latin typeface="Times New Roman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42</Paragraphs>
  <Slides>14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PGothic</vt:lpstr>
      <vt:lpstr>Arial</vt:lpstr>
      <vt:lpstr>DejaVu Sans</vt:lpstr>
      <vt:lpstr>Times New Roman</vt:lpstr>
      <vt:lpstr>1_Office Theme</vt:lpstr>
      <vt:lpstr>YOU HAVE  YOUR WOOD  BADGE BEADS,  NOW WHAT?</vt:lpstr>
      <vt:lpstr>Do you remember your course(s)?</vt:lpstr>
      <vt:lpstr>Memories</vt:lpstr>
      <vt:lpstr>Memories</vt:lpstr>
      <vt:lpstr>You worked your Ticket and earned your Beads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and Questions?</vt:lpstr>
      <vt:lpstr>Is there a Beaver in the room?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 YOUR WOOD  BADGE BEADS,  NOW WHAT?</dc:title>
  <dc:creator>Paul McLaughlin</dc:creator>
  <cp:lastModifiedBy>Paul McLaughlin</cp:lastModifiedBy>
  <cp:revision>1</cp:revision>
  <dcterms:created xsi:type="dcterms:W3CDTF">2018-01-26T20:43:21Z</dcterms:created>
  <dcterms:modified xsi:type="dcterms:W3CDTF">2018-01-26T20:43:45Z</dcterms:modified>
</cp:coreProperties>
</file>